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handoutMasterIdLst>
    <p:handoutMasterId r:id="rId17"/>
  </p:handoutMasterIdLst>
  <p:sldIdLst>
    <p:sldId id="273" r:id="rId2"/>
    <p:sldId id="340" r:id="rId3"/>
    <p:sldId id="342" r:id="rId4"/>
    <p:sldId id="336" r:id="rId5"/>
    <p:sldId id="337" r:id="rId6"/>
    <p:sldId id="300" r:id="rId7"/>
    <p:sldId id="343" r:id="rId8"/>
    <p:sldId id="346" r:id="rId9"/>
    <p:sldId id="345" r:id="rId10"/>
    <p:sldId id="347" r:id="rId11"/>
    <p:sldId id="349" r:id="rId12"/>
    <p:sldId id="350" r:id="rId13"/>
    <p:sldId id="352" r:id="rId14"/>
    <p:sldId id="351" r:id="rId15"/>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7121B"/>
    <a:srgbClr val="D7D1D1"/>
    <a:srgbClr val="D1B6B9"/>
    <a:srgbClr val="CDD1D1"/>
    <a:srgbClr val="E5E5E5"/>
    <a:srgbClr val="CC9304"/>
    <a:srgbClr val="A174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0B67C1-C3D1-4A69-82E4-99A28EF99016}" v="215" dt="2026-07-14T02:34:50.6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20" autoAdjust="0"/>
    <p:restoredTop sz="94660"/>
  </p:normalViewPr>
  <p:slideViewPr>
    <p:cSldViewPr snapToGrid="0" showGuides="1">
      <p:cViewPr varScale="1">
        <p:scale>
          <a:sx n="46" d="100"/>
          <a:sy n="46" d="100"/>
        </p:scale>
        <p:origin x="42" y="4008"/>
      </p:cViewPr>
      <p:guideLst>
        <p:guide orient="horz" pos="2160"/>
        <p:guide pos="3840"/>
      </p:guideLst>
    </p:cSldViewPr>
  </p:slideViewPr>
  <p:notesTextViewPr>
    <p:cViewPr>
      <p:scale>
        <a:sx n="3" d="2"/>
        <a:sy n="3" d="2"/>
      </p:scale>
      <p:origin x="0" y="0"/>
    </p:cViewPr>
  </p:notesTextViewPr>
  <p:notesViewPr>
    <p:cSldViewPr snapToGrid="0">
      <p:cViewPr varScale="1">
        <p:scale>
          <a:sx n="86" d="100"/>
          <a:sy n="86" d="100"/>
        </p:scale>
        <p:origin x="3762"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urav Lunia" userId="c41b586702aa42cc" providerId="LiveId" clId="{560F8D5F-2B00-4920-9AA5-B1AD721A1CE7}"/>
    <pc:docChg chg="undo redo custSel addSld delSld modSld sldOrd modNotesMaster modHandout">
      <pc:chgData name="Gaurav Lunia" userId="c41b586702aa42cc" providerId="LiveId" clId="{560F8D5F-2B00-4920-9AA5-B1AD721A1CE7}" dt="2026-07-14T02:42:06.899" v="4926" actId="26606"/>
      <pc:docMkLst>
        <pc:docMk/>
      </pc:docMkLst>
      <pc:sldChg chg="addSp delSp modSp mod">
        <pc:chgData name="Gaurav Lunia" userId="c41b586702aa42cc" providerId="LiveId" clId="{560F8D5F-2B00-4920-9AA5-B1AD721A1CE7}" dt="2026-07-04T23:23:36.330" v="4330"/>
        <pc:sldMkLst>
          <pc:docMk/>
          <pc:sldMk cId="1450371989" sldId="273"/>
        </pc:sldMkLst>
        <pc:spChg chg="mod">
          <ac:chgData name="Gaurav Lunia" userId="c41b586702aa42cc" providerId="LiveId" clId="{560F8D5F-2B00-4920-9AA5-B1AD721A1CE7}" dt="2026-07-04T23:23:36.330" v="4330"/>
          <ac:spMkLst>
            <pc:docMk/>
            <pc:sldMk cId="1450371989" sldId="273"/>
            <ac:spMk id="2" creationId="{00000000-0000-0000-0000-000000000000}"/>
          </ac:spMkLst>
        </pc:spChg>
        <pc:spChg chg="mod">
          <ac:chgData name="Gaurav Lunia" userId="c41b586702aa42cc" providerId="LiveId" clId="{560F8D5F-2B00-4920-9AA5-B1AD721A1CE7}" dt="2026-06-24T02:43:19.250" v="2818" actId="20577"/>
          <ac:spMkLst>
            <pc:docMk/>
            <pc:sldMk cId="1450371989" sldId="273"/>
            <ac:spMk id="5" creationId="{F77F39D7-E2B8-65D3-896E-8B9B07EE7D0D}"/>
          </ac:spMkLst>
        </pc:spChg>
      </pc:sldChg>
      <pc:sldChg chg="addSp delSp modSp mod">
        <pc:chgData name="Gaurav Lunia" userId="c41b586702aa42cc" providerId="LiveId" clId="{560F8D5F-2B00-4920-9AA5-B1AD721A1CE7}" dt="2026-07-04T21:14:27.514" v="4293" actId="1076"/>
        <pc:sldMkLst>
          <pc:docMk/>
          <pc:sldMk cId="3198190933" sldId="300"/>
        </pc:sldMkLst>
        <pc:spChg chg="mod">
          <ac:chgData name="Gaurav Lunia" userId="c41b586702aa42cc" providerId="LiveId" clId="{560F8D5F-2B00-4920-9AA5-B1AD721A1CE7}" dt="2026-07-04T21:14:27.514" v="4293" actId="1076"/>
          <ac:spMkLst>
            <pc:docMk/>
            <pc:sldMk cId="3198190933" sldId="300"/>
            <ac:spMk id="2" creationId="{56DF9980-4F0A-4669-820B-D09557B0CB41}"/>
          </ac:spMkLst>
        </pc:spChg>
        <pc:picChg chg="add mod">
          <ac:chgData name="Gaurav Lunia" userId="c41b586702aa42cc" providerId="LiveId" clId="{560F8D5F-2B00-4920-9AA5-B1AD721A1CE7}" dt="2026-07-04T10:16:28.584" v="3957" actId="1076"/>
          <ac:picMkLst>
            <pc:docMk/>
            <pc:sldMk cId="3198190933" sldId="300"/>
            <ac:picMk id="36" creationId="{7B606EF1-656C-F554-7D1F-BC1A943BCAA2}"/>
          </ac:picMkLst>
        </pc:picChg>
      </pc:sldChg>
      <pc:sldChg chg="delSp add del mod">
        <pc:chgData name="Gaurav Lunia" userId="c41b586702aa42cc" providerId="LiveId" clId="{560F8D5F-2B00-4920-9AA5-B1AD721A1CE7}" dt="2026-07-14T02:35:09.848" v="4919" actId="47"/>
        <pc:sldMkLst>
          <pc:docMk/>
          <pc:sldMk cId="3638177362" sldId="322"/>
        </pc:sldMkLst>
      </pc:sldChg>
      <pc:sldChg chg="add del">
        <pc:chgData name="Gaurav Lunia" userId="c41b586702aa42cc" providerId="LiveId" clId="{560F8D5F-2B00-4920-9AA5-B1AD721A1CE7}" dt="2026-07-14T02:35:12.138" v="4921" actId="47"/>
        <pc:sldMkLst>
          <pc:docMk/>
          <pc:sldMk cId="2118339013" sldId="323"/>
        </pc:sldMkLst>
      </pc:sldChg>
      <pc:sldChg chg="add del">
        <pc:chgData name="Gaurav Lunia" userId="c41b586702aa42cc" providerId="LiveId" clId="{560F8D5F-2B00-4920-9AA5-B1AD721A1CE7}" dt="2026-07-14T02:35:11.429" v="4920" actId="47"/>
        <pc:sldMkLst>
          <pc:docMk/>
          <pc:sldMk cId="2514397736" sldId="324"/>
        </pc:sldMkLst>
      </pc:sldChg>
      <pc:sldChg chg="add del">
        <pc:chgData name="Gaurav Lunia" userId="c41b586702aa42cc" providerId="LiveId" clId="{560F8D5F-2B00-4920-9AA5-B1AD721A1CE7}" dt="2026-07-14T02:35:13.009" v="4923" actId="47"/>
        <pc:sldMkLst>
          <pc:docMk/>
          <pc:sldMk cId="2258022515" sldId="327"/>
        </pc:sldMkLst>
      </pc:sldChg>
      <pc:sldChg chg="add del">
        <pc:chgData name="Gaurav Lunia" userId="c41b586702aa42cc" providerId="LiveId" clId="{560F8D5F-2B00-4920-9AA5-B1AD721A1CE7}" dt="2026-07-14T02:35:12.636" v="4922" actId="47"/>
        <pc:sldMkLst>
          <pc:docMk/>
          <pc:sldMk cId="2175747328" sldId="329"/>
        </pc:sldMkLst>
      </pc:sldChg>
      <pc:sldChg chg="add del">
        <pc:chgData name="Gaurav Lunia" userId="c41b586702aa42cc" providerId="LiveId" clId="{560F8D5F-2B00-4920-9AA5-B1AD721A1CE7}" dt="2026-07-14T02:35:13.673" v="4924" actId="47"/>
        <pc:sldMkLst>
          <pc:docMk/>
          <pc:sldMk cId="3993301387" sldId="330"/>
        </pc:sldMkLst>
      </pc:sldChg>
      <pc:sldChg chg="add del">
        <pc:chgData name="Gaurav Lunia" userId="c41b586702aa42cc" providerId="LiveId" clId="{560F8D5F-2B00-4920-9AA5-B1AD721A1CE7}" dt="2026-07-14T02:35:14.334" v="4925" actId="47"/>
        <pc:sldMkLst>
          <pc:docMk/>
          <pc:sldMk cId="3699407401" sldId="333"/>
        </pc:sldMkLst>
      </pc:sldChg>
      <pc:sldChg chg="addSp delSp modSp new mod ord setBg">
        <pc:chgData name="Gaurav Lunia" userId="c41b586702aa42cc" providerId="LiveId" clId="{560F8D5F-2B00-4920-9AA5-B1AD721A1CE7}" dt="2026-07-04T01:13:26.323" v="2952" actId="478"/>
        <pc:sldMkLst>
          <pc:docMk/>
          <pc:sldMk cId="1213223246" sldId="336"/>
        </pc:sldMkLst>
        <pc:spChg chg="add mod">
          <ac:chgData name="Gaurav Lunia" userId="c41b586702aa42cc" providerId="LiveId" clId="{560F8D5F-2B00-4920-9AA5-B1AD721A1CE7}" dt="2026-06-24T02:47:18.776" v="2864" actId="20577"/>
          <ac:spMkLst>
            <pc:docMk/>
            <pc:sldMk cId="1213223246" sldId="336"/>
            <ac:spMk id="6" creationId="{210EBFB4-1F5C-1D04-8640-C7A239187720}"/>
          </ac:spMkLst>
        </pc:spChg>
        <pc:spChg chg="add mod">
          <ac:chgData name="Gaurav Lunia" userId="c41b586702aa42cc" providerId="LiveId" clId="{560F8D5F-2B00-4920-9AA5-B1AD721A1CE7}" dt="2026-06-24T02:48:22.264" v="2912" actId="207"/>
          <ac:spMkLst>
            <pc:docMk/>
            <pc:sldMk cId="1213223246" sldId="336"/>
            <ac:spMk id="8" creationId="{0FC03227-D124-375D-ABC1-21405B77F309}"/>
          </ac:spMkLst>
        </pc:spChg>
        <pc:spChg chg="add mod">
          <ac:chgData name="Gaurav Lunia" userId="c41b586702aa42cc" providerId="LiveId" clId="{560F8D5F-2B00-4920-9AA5-B1AD721A1CE7}" dt="2026-06-24T02:49:01.209" v="2915" actId="255"/>
          <ac:spMkLst>
            <pc:docMk/>
            <pc:sldMk cId="1213223246" sldId="336"/>
            <ac:spMk id="9" creationId="{4A715548-3B24-BC38-4FE1-1D607A195E27}"/>
          </ac:spMkLst>
        </pc:spChg>
        <pc:grpChg chg="add mod">
          <ac:chgData name="Gaurav Lunia" userId="c41b586702aa42cc" providerId="LiveId" clId="{560F8D5F-2B00-4920-9AA5-B1AD721A1CE7}" dt="2026-07-04T01:13:21.829" v="2951" actId="1076"/>
          <ac:grpSpMkLst>
            <pc:docMk/>
            <pc:sldMk cId="1213223246" sldId="336"/>
            <ac:grpSpMk id="7" creationId="{82FCAC6C-2AF1-F7CF-BBC6-168D78325765}"/>
          </ac:grpSpMkLst>
        </pc:grpChg>
        <pc:graphicFrameChg chg="add mod modGraphic">
          <ac:chgData name="Gaurav Lunia" userId="c41b586702aa42cc" providerId="LiveId" clId="{560F8D5F-2B00-4920-9AA5-B1AD721A1CE7}" dt="2026-07-04T01:13:08.331" v="2950" actId="207"/>
          <ac:graphicFrameMkLst>
            <pc:docMk/>
            <pc:sldMk cId="1213223246" sldId="336"/>
            <ac:graphicFrameMk id="5" creationId="{0836C412-CD5F-4668-A29F-4FD6C1D9E546}"/>
          </ac:graphicFrameMkLst>
        </pc:graphicFrameChg>
      </pc:sldChg>
      <pc:sldChg chg="addSp delSp modSp new mod">
        <pc:chgData name="Gaurav Lunia" userId="c41b586702aa42cc" providerId="LiveId" clId="{560F8D5F-2B00-4920-9AA5-B1AD721A1CE7}" dt="2026-07-04T23:24:00.333" v="4332" actId="1076"/>
        <pc:sldMkLst>
          <pc:docMk/>
          <pc:sldMk cId="1009967653" sldId="337"/>
        </pc:sldMkLst>
        <pc:spChg chg="mod">
          <ac:chgData name="Gaurav Lunia" userId="c41b586702aa42cc" providerId="LiveId" clId="{560F8D5F-2B00-4920-9AA5-B1AD721A1CE7}" dt="2026-06-24T02:51:49.260" v="2936" actId="20577"/>
          <ac:spMkLst>
            <pc:docMk/>
            <pc:sldMk cId="1009967653" sldId="337"/>
            <ac:spMk id="2" creationId="{0FE4E6D4-A951-150D-2346-D40A6BE41852}"/>
          </ac:spMkLst>
        </pc:spChg>
        <pc:spChg chg="add mod">
          <ac:chgData name="Gaurav Lunia" userId="c41b586702aa42cc" providerId="LiveId" clId="{560F8D5F-2B00-4920-9AA5-B1AD721A1CE7}" dt="2026-07-04T01:19:02.132" v="3013" actId="164"/>
          <ac:spMkLst>
            <pc:docMk/>
            <pc:sldMk cId="1009967653" sldId="337"/>
            <ac:spMk id="5" creationId="{D53520A5-483C-F5AA-1B51-3A023B8BD849}"/>
          </ac:spMkLst>
        </pc:spChg>
        <pc:spChg chg="add mod">
          <ac:chgData name="Gaurav Lunia" userId="c41b586702aa42cc" providerId="LiveId" clId="{560F8D5F-2B00-4920-9AA5-B1AD721A1CE7}" dt="2026-07-04T01:21:39.101" v="3383" actId="113"/>
          <ac:spMkLst>
            <pc:docMk/>
            <pc:sldMk cId="1009967653" sldId="337"/>
            <ac:spMk id="6" creationId="{AE6B5771-9754-19C4-494A-3C2B839D48BF}"/>
          </ac:spMkLst>
        </pc:spChg>
        <pc:spChg chg="add mod">
          <ac:chgData name="Gaurav Lunia" userId="c41b586702aa42cc" providerId="LiveId" clId="{560F8D5F-2B00-4920-9AA5-B1AD721A1CE7}" dt="2026-07-04T01:19:02.132" v="3013" actId="164"/>
          <ac:spMkLst>
            <pc:docMk/>
            <pc:sldMk cId="1009967653" sldId="337"/>
            <ac:spMk id="12" creationId="{738BA9CE-5977-7F02-B898-90D2793DBC86}"/>
          </ac:spMkLst>
        </pc:spChg>
        <pc:spChg chg="add mod">
          <ac:chgData name="Gaurav Lunia" userId="c41b586702aa42cc" providerId="LiveId" clId="{560F8D5F-2B00-4920-9AA5-B1AD721A1CE7}" dt="2026-07-04T01:19:02.132" v="3013" actId="164"/>
          <ac:spMkLst>
            <pc:docMk/>
            <pc:sldMk cId="1009967653" sldId="337"/>
            <ac:spMk id="13" creationId="{3E8C45DC-968E-2244-B698-E413E9DB3AD4}"/>
          </ac:spMkLst>
        </pc:spChg>
        <pc:grpChg chg="add mod">
          <ac:chgData name="Gaurav Lunia" userId="c41b586702aa42cc" providerId="LiveId" clId="{560F8D5F-2B00-4920-9AA5-B1AD721A1CE7}" dt="2026-07-04T23:23:56.449" v="4331" actId="1076"/>
          <ac:grpSpMkLst>
            <pc:docMk/>
            <pc:sldMk cId="1009967653" sldId="337"/>
            <ac:grpSpMk id="14" creationId="{9BDA0A72-0C00-4E85-F0EA-0EEE87100230}"/>
          </ac:grpSpMkLst>
        </pc:grpChg>
        <pc:graphicFrameChg chg="add mod modGraphic">
          <ac:chgData name="Gaurav Lunia" userId="c41b586702aa42cc" providerId="LiveId" clId="{560F8D5F-2B00-4920-9AA5-B1AD721A1CE7}" dt="2026-07-04T23:24:00.333" v="4332" actId="1076"/>
          <ac:graphicFrameMkLst>
            <pc:docMk/>
            <pc:sldMk cId="1009967653" sldId="337"/>
            <ac:graphicFrameMk id="15" creationId="{7758D2FE-A82A-BB3F-C281-899AE216A55E}"/>
          </ac:graphicFrameMkLst>
        </pc:graphicFrameChg>
        <pc:cxnChg chg="add mod">
          <ac:chgData name="Gaurav Lunia" userId="c41b586702aa42cc" providerId="LiveId" clId="{560F8D5F-2B00-4920-9AA5-B1AD721A1CE7}" dt="2026-07-04T01:19:02.132" v="3013" actId="164"/>
          <ac:cxnSpMkLst>
            <pc:docMk/>
            <pc:sldMk cId="1009967653" sldId="337"/>
            <ac:cxnSpMk id="7" creationId="{58CF0754-8420-0A49-CDD1-54DAF4A7392B}"/>
          </ac:cxnSpMkLst>
        </pc:cxnChg>
        <pc:cxnChg chg="add mod">
          <ac:chgData name="Gaurav Lunia" userId="c41b586702aa42cc" providerId="LiveId" clId="{560F8D5F-2B00-4920-9AA5-B1AD721A1CE7}" dt="2026-07-04T01:19:02.132" v="3013" actId="164"/>
          <ac:cxnSpMkLst>
            <pc:docMk/>
            <pc:sldMk cId="1009967653" sldId="337"/>
            <ac:cxnSpMk id="9" creationId="{738224E5-DAE3-AAFA-DA3D-D124AB10439A}"/>
          </ac:cxnSpMkLst>
        </pc:cxnChg>
        <pc:cxnChg chg="add mod">
          <ac:chgData name="Gaurav Lunia" userId="c41b586702aa42cc" providerId="LiveId" clId="{560F8D5F-2B00-4920-9AA5-B1AD721A1CE7}" dt="2026-07-04T01:19:02.132" v="3013" actId="164"/>
          <ac:cxnSpMkLst>
            <pc:docMk/>
            <pc:sldMk cId="1009967653" sldId="337"/>
            <ac:cxnSpMk id="11" creationId="{F08819B5-2470-CA25-2C60-69486B898030}"/>
          </ac:cxnSpMkLst>
        </pc:cxnChg>
      </pc:sldChg>
      <pc:sldChg chg="new">
        <pc:chgData name="Gaurav Lunia" userId="c41b586702aa42cc" providerId="LiveId" clId="{560F8D5F-2B00-4920-9AA5-B1AD721A1CE7}" dt="2026-07-04T01:41:58.876" v="3492" actId="680"/>
        <pc:sldMkLst>
          <pc:docMk/>
          <pc:sldMk cId="2149357286" sldId="340"/>
        </pc:sldMkLst>
      </pc:sldChg>
      <pc:sldChg chg="addSp delSp modSp add mod ord">
        <pc:chgData name="Gaurav Lunia" userId="c41b586702aa42cc" providerId="LiveId" clId="{560F8D5F-2B00-4920-9AA5-B1AD721A1CE7}" dt="2026-07-14T02:42:06.899" v="4926" actId="26606"/>
        <pc:sldMkLst>
          <pc:docMk/>
          <pc:sldMk cId="1105699585" sldId="342"/>
        </pc:sldMkLst>
        <pc:spChg chg="mod">
          <ac:chgData name="Gaurav Lunia" userId="c41b586702aa42cc" providerId="LiveId" clId="{560F8D5F-2B00-4920-9AA5-B1AD721A1CE7}" dt="2026-07-04T02:04:50.082" v="3835"/>
          <ac:spMkLst>
            <pc:docMk/>
            <pc:sldMk cId="1105699585" sldId="342"/>
            <ac:spMk id="2" creationId="{B2DBAC9E-6F70-A761-FD07-72E0F95E3C67}"/>
          </ac:spMkLst>
        </pc:spChg>
        <pc:graphicFrameChg chg="mod modGraphic">
          <ac:chgData name="Gaurav Lunia" userId="c41b586702aa42cc" providerId="LiveId" clId="{560F8D5F-2B00-4920-9AA5-B1AD721A1CE7}" dt="2026-07-14T02:42:06.899" v="4926" actId="26606"/>
          <ac:graphicFrameMkLst>
            <pc:docMk/>
            <pc:sldMk cId="1105699585" sldId="342"/>
            <ac:graphicFrameMk id="7" creationId="{DE2C10E7-576C-1D76-5119-CC7BC2FD92AF}"/>
          </ac:graphicFrameMkLst>
        </pc:graphicFrameChg>
        <pc:picChg chg="add mod">
          <ac:chgData name="Gaurav Lunia" userId="c41b586702aa42cc" providerId="LiveId" clId="{560F8D5F-2B00-4920-9AA5-B1AD721A1CE7}" dt="2026-07-04T02:03:25.708" v="3827" actId="1076"/>
          <ac:picMkLst>
            <pc:docMk/>
            <pc:sldMk cId="1105699585" sldId="342"/>
            <ac:picMk id="16" creationId="{032DF40F-0AA7-BEA8-039E-08DA895DA1F7}"/>
          </ac:picMkLst>
        </pc:picChg>
        <pc:picChg chg="add mod">
          <ac:chgData name="Gaurav Lunia" userId="c41b586702aa42cc" providerId="LiveId" clId="{560F8D5F-2B00-4920-9AA5-B1AD721A1CE7}" dt="2026-07-14T02:42:06.899" v="4926" actId="26606"/>
          <ac:picMkLst>
            <pc:docMk/>
            <pc:sldMk cId="1105699585" sldId="342"/>
            <ac:picMk id="18" creationId="{1F2ED6F0-4A95-E405-2BBF-21980637F59C}"/>
          </ac:picMkLst>
        </pc:picChg>
        <pc:picChg chg="add mod">
          <ac:chgData name="Gaurav Lunia" userId="c41b586702aa42cc" providerId="LiveId" clId="{560F8D5F-2B00-4920-9AA5-B1AD721A1CE7}" dt="2026-07-14T02:42:06.899" v="4926" actId="26606"/>
          <ac:picMkLst>
            <pc:docMk/>
            <pc:sldMk cId="1105699585" sldId="342"/>
            <ac:picMk id="20" creationId="{C7D2F88B-9888-14B2-9246-16E3EC8CF999}"/>
          </ac:picMkLst>
        </pc:picChg>
      </pc:sldChg>
      <pc:sldChg chg="addSp delSp modSp new mod">
        <pc:chgData name="Gaurav Lunia" userId="c41b586702aa42cc" providerId="LiveId" clId="{560F8D5F-2B00-4920-9AA5-B1AD721A1CE7}" dt="2026-07-04T21:36:15.008" v="4328"/>
        <pc:sldMkLst>
          <pc:docMk/>
          <pc:sldMk cId="1745590273" sldId="343"/>
        </pc:sldMkLst>
        <pc:spChg chg="mod">
          <ac:chgData name="Gaurav Lunia" userId="c41b586702aa42cc" providerId="LiveId" clId="{560F8D5F-2B00-4920-9AA5-B1AD721A1CE7}" dt="2026-07-04T10:18:09.988" v="3986" actId="20577"/>
          <ac:spMkLst>
            <pc:docMk/>
            <pc:sldMk cId="1745590273" sldId="343"/>
            <ac:spMk id="2" creationId="{EE662784-7CEB-0F8F-6F69-EE0C748908FB}"/>
          </ac:spMkLst>
        </pc:spChg>
        <pc:graphicFrameChg chg="add del mod">
          <ac:chgData name="Gaurav Lunia" userId="c41b586702aa42cc" providerId="LiveId" clId="{560F8D5F-2B00-4920-9AA5-B1AD721A1CE7}" dt="2026-07-04T21:36:15.008" v="4328"/>
          <ac:graphicFrameMkLst>
            <pc:docMk/>
            <pc:sldMk cId="1745590273" sldId="343"/>
            <ac:graphicFrameMk id="17" creationId="{0AA4D487-6A0E-B9EA-01C0-A01DE276E9D1}"/>
          </ac:graphicFrameMkLst>
        </pc:graphicFrameChg>
      </pc:sldChg>
      <pc:sldChg chg="addSp delSp modSp new mod">
        <pc:chgData name="Gaurav Lunia" userId="c41b586702aa42cc" providerId="LiveId" clId="{560F8D5F-2B00-4920-9AA5-B1AD721A1CE7}" dt="2026-07-04T21:11:32.243" v="4250" actId="20577"/>
        <pc:sldMkLst>
          <pc:docMk/>
          <pc:sldMk cId="709199632" sldId="345"/>
        </pc:sldMkLst>
        <pc:spChg chg="mod">
          <ac:chgData name="Gaurav Lunia" userId="c41b586702aa42cc" providerId="LiveId" clId="{560F8D5F-2B00-4920-9AA5-B1AD721A1CE7}" dt="2026-07-04T10:28:20.610" v="4072" actId="20577"/>
          <ac:spMkLst>
            <pc:docMk/>
            <pc:sldMk cId="709199632" sldId="345"/>
            <ac:spMk id="2" creationId="{2E9703D1-8932-F7CB-B59C-952D9DCB6B0E}"/>
          </ac:spMkLst>
        </pc:spChg>
        <pc:graphicFrameChg chg="add mod modGraphic">
          <ac:chgData name="Gaurav Lunia" userId="c41b586702aa42cc" providerId="LiveId" clId="{560F8D5F-2B00-4920-9AA5-B1AD721A1CE7}" dt="2026-07-04T21:11:32.243" v="4250" actId="20577"/>
          <ac:graphicFrameMkLst>
            <pc:docMk/>
            <pc:sldMk cId="709199632" sldId="345"/>
            <ac:graphicFrameMk id="6" creationId="{A0232AC8-0A39-B921-04E0-370C6CEFF911}"/>
          </ac:graphicFrameMkLst>
        </pc:graphicFrameChg>
      </pc:sldChg>
      <pc:sldChg chg="addSp delSp modSp new mod ord">
        <pc:chgData name="Gaurav Lunia" userId="c41b586702aa42cc" providerId="LiveId" clId="{560F8D5F-2B00-4920-9AA5-B1AD721A1CE7}" dt="2026-07-04T23:24:37.699" v="4334"/>
        <pc:sldMkLst>
          <pc:docMk/>
          <pc:sldMk cId="1408618562" sldId="346"/>
        </pc:sldMkLst>
        <pc:spChg chg="mod">
          <ac:chgData name="Gaurav Lunia" userId="c41b586702aa42cc" providerId="LiveId" clId="{560F8D5F-2B00-4920-9AA5-B1AD721A1CE7}" dt="2026-07-04T20:56:51.878" v="4141" actId="20577"/>
          <ac:spMkLst>
            <pc:docMk/>
            <pc:sldMk cId="1408618562" sldId="346"/>
            <ac:spMk id="2" creationId="{AC3DEB28-729B-9515-29FF-D3BD0DA53A6B}"/>
          </ac:spMkLst>
        </pc:spChg>
        <pc:spChg chg="add mod">
          <ac:chgData name="Gaurav Lunia" userId="c41b586702aa42cc" providerId="LiveId" clId="{560F8D5F-2B00-4920-9AA5-B1AD721A1CE7}" dt="2026-07-04T21:33:51.616" v="4324" actId="1076"/>
          <ac:spMkLst>
            <pc:docMk/>
            <pc:sldMk cId="1408618562" sldId="346"/>
            <ac:spMk id="3" creationId="{FC90D1F1-33A0-45C0-DA98-EDED5D205214}"/>
          </ac:spMkLst>
        </pc:spChg>
        <pc:spChg chg="add mod">
          <ac:chgData name="Gaurav Lunia" userId="c41b586702aa42cc" providerId="LiveId" clId="{560F8D5F-2B00-4920-9AA5-B1AD721A1CE7}" dt="2026-07-04T21:33:55.151" v="4325" actId="1076"/>
          <ac:spMkLst>
            <pc:docMk/>
            <pc:sldMk cId="1408618562" sldId="346"/>
            <ac:spMk id="5" creationId="{CDD36B15-BAC6-82F7-132D-3E1142AFFC8B}"/>
          </ac:spMkLst>
        </pc:spChg>
        <pc:graphicFrameChg chg="add mod modGraphic">
          <ac:chgData name="Gaurav Lunia" userId="c41b586702aa42cc" providerId="LiveId" clId="{560F8D5F-2B00-4920-9AA5-B1AD721A1CE7}" dt="2026-07-04T21:33:26.666" v="4319"/>
          <ac:graphicFrameMkLst>
            <pc:docMk/>
            <pc:sldMk cId="1408618562" sldId="346"/>
            <ac:graphicFrameMk id="7" creationId="{FA5D5618-A278-5229-92DB-766A503567D4}"/>
          </ac:graphicFrameMkLst>
        </pc:graphicFrameChg>
      </pc:sldChg>
      <pc:sldChg chg="addSp delSp modSp new mod">
        <pc:chgData name="Gaurav Lunia" userId="c41b586702aa42cc" providerId="LiveId" clId="{560F8D5F-2B00-4920-9AA5-B1AD721A1CE7}" dt="2026-07-14T02:42:06.899" v="4926" actId="26606"/>
        <pc:sldMkLst>
          <pc:docMk/>
          <pc:sldMk cId="1426046259" sldId="347"/>
        </pc:sldMkLst>
        <pc:spChg chg="mod">
          <ac:chgData name="Gaurav Lunia" userId="c41b586702aa42cc" providerId="LiveId" clId="{560F8D5F-2B00-4920-9AA5-B1AD721A1CE7}" dt="2026-07-14T00:55:36.249" v="4368" actId="20577"/>
          <ac:spMkLst>
            <pc:docMk/>
            <pc:sldMk cId="1426046259" sldId="347"/>
            <ac:spMk id="2" creationId="{45BA7C37-0640-8057-E215-3391A4F61A62}"/>
          </ac:spMkLst>
        </pc:spChg>
        <pc:spChg chg="del">
          <ac:chgData name="Gaurav Lunia" userId="c41b586702aa42cc" providerId="LiveId" clId="{560F8D5F-2B00-4920-9AA5-B1AD721A1CE7}" dt="2026-07-14T02:42:06.899" v="4926" actId="26606"/>
          <ac:spMkLst>
            <pc:docMk/>
            <pc:sldMk cId="1426046259" sldId="347"/>
            <ac:spMk id="4" creationId="{CFBEF0F7-D2CB-A454-6591-8D60303169B2}"/>
          </ac:spMkLst>
        </pc:spChg>
        <pc:graphicFrameChg chg="add mod modGraphic">
          <ac:chgData name="Gaurav Lunia" userId="c41b586702aa42cc" providerId="LiveId" clId="{560F8D5F-2B00-4920-9AA5-B1AD721A1CE7}" dt="2026-07-14T02:34:50.652" v="4917" actId="255"/>
          <ac:graphicFrameMkLst>
            <pc:docMk/>
            <pc:sldMk cId="1426046259" sldId="347"/>
            <ac:graphicFrameMk id="5" creationId="{7AEFC07B-3319-D4C7-818E-09A20568DAAD}"/>
          </ac:graphicFrameMkLst>
        </pc:graphicFrameChg>
      </pc:sldChg>
      <pc:sldChg chg="addSp delSp modSp add del mod">
        <pc:chgData name="Gaurav Lunia" userId="c41b586702aa42cc" providerId="LiveId" clId="{560F8D5F-2B00-4920-9AA5-B1AD721A1CE7}" dt="2026-07-14T02:35:00.681" v="4918" actId="47"/>
        <pc:sldMkLst>
          <pc:docMk/>
          <pc:sldMk cId="480639263" sldId="348"/>
        </pc:sldMkLst>
        <pc:spChg chg="del mod">
          <ac:chgData name="Gaurav Lunia" userId="c41b586702aa42cc" providerId="LiveId" clId="{560F8D5F-2B00-4920-9AA5-B1AD721A1CE7}" dt="2026-07-14T01:04:34.171" v="4639" actId="478"/>
          <ac:spMkLst>
            <pc:docMk/>
            <pc:sldMk cId="480639263" sldId="348"/>
            <ac:spMk id="3" creationId="{B7A7BCEA-31C4-4529-0F97-9787B6FAF9D0}"/>
          </ac:spMkLst>
        </pc:spChg>
        <pc:graphicFrameChg chg="add del mod">
          <ac:chgData name="Gaurav Lunia" userId="c41b586702aa42cc" providerId="LiveId" clId="{560F8D5F-2B00-4920-9AA5-B1AD721A1CE7}" dt="2026-07-14T01:04:30.671" v="4638" actId="478"/>
          <ac:graphicFrameMkLst>
            <pc:docMk/>
            <pc:sldMk cId="480639263" sldId="348"/>
            <ac:graphicFrameMk id="5" creationId="{011E483B-57D5-BF2E-8DF3-59B28BCBADDB}"/>
          </ac:graphicFrameMkLst>
        </pc:graphicFrameChg>
      </pc:sldChg>
      <pc:sldChg chg="delSp modSp add mod">
        <pc:chgData name="Gaurav Lunia" userId="c41b586702aa42cc" providerId="LiveId" clId="{560F8D5F-2B00-4920-9AA5-B1AD721A1CE7}" dt="2026-07-14T02:42:06.899" v="4926" actId="26606"/>
        <pc:sldMkLst>
          <pc:docMk/>
          <pc:sldMk cId="2312675145" sldId="349"/>
        </pc:sldMkLst>
        <pc:spChg chg="mod">
          <ac:chgData name="Gaurav Lunia" userId="c41b586702aa42cc" providerId="LiveId" clId="{560F8D5F-2B00-4920-9AA5-B1AD721A1CE7}" dt="2026-07-14T01:04:44.659" v="4641"/>
          <ac:spMkLst>
            <pc:docMk/>
            <pc:sldMk cId="2312675145" sldId="349"/>
            <ac:spMk id="2" creationId="{776BDCD3-27FE-7DDE-8026-45A61A414919}"/>
          </ac:spMkLst>
        </pc:spChg>
        <pc:spChg chg="del">
          <ac:chgData name="Gaurav Lunia" userId="c41b586702aa42cc" providerId="LiveId" clId="{560F8D5F-2B00-4920-9AA5-B1AD721A1CE7}" dt="2026-07-14T02:42:06.899" v="4926" actId="26606"/>
          <ac:spMkLst>
            <pc:docMk/>
            <pc:sldMk cId="2312675145" sldId="349"/>
            <ac:spMk id="4" creationId="{E5D624D4-0612-BAD0-1604-1C06E4882319}"/>
          </ac:spMkLst>
        </pc:spChg>
        <pc:graphicFrameChg chg="mod modGraphic">
          <ac:chgData name="Gaurav Lunia" userId="c41b586702aa42cc" providerId="LiveId" clId="{560F8D5F-2B00-4920-9AA5-B1AD721A1CE7}" dt="2026-07-14T01:09:13.625" v="4672" actId="20577"/>
          <ac:graphicFrameMkLst>
            <pc:docMk/>
            <pc:sldMk cId="2312675145" sldId="349"/>
            <ac:graphicFrameMk id="5" creationId="{81F50BD4-271D-BEC5-6168-CD8602906F9C}"/>
          </ac:graphicFrameMkLst>
        </pc:graphicFrameChg>
      </pc:sldChg>
      <pc:sldChg chg="addSp delSp modSp new mod ord">
        <pc:chgData name="Gaurav Lunia" userId="c41b586702aa42cc" providerId="LiveId" clId="{560F8D5F-2B00-4920-9AA5-B1AD721A1CE7}" dt="2026-07-14T02:42:06.899" v="4926" actId="26606"/>
        <pc:sldMkLst>
          <pc:docMk/>
          <pc:sldMk cId="881091441" sldId="350"/>
        </pc:sldMkLst>
        <pc:spChg chg="mod">
          <ac:chgData name="Gaurav Lunia" userId="c41b586702aa42cc" providerId="LiveId" clId="{560F8D5F-2B00-4920-9AA5-B1AD721A1CE7}" dt="2026-07-14T01:09:39.280" v="4708" actId="20577"/>
          <ac:spMkLst>
            <pc:docMk/>
            <pc:sldMk cId="881091441" sldId="350"/>
            <ac:spMk id="2" creationId="{537AF7A4-8482-39F6-237A-1322AF26D314}"/>
          </ac:spMkLst>
        </pc:spChg>
        <pc:spChg chg="del">
          <ac:chgData name="Gaurav Lunia" userId="c41b586702aa42cc" providerId="LiveId" clId="{560F8D5F-2B00-4920-9AA5-B1AD721A1CE7}" dt="2026-07-14T01:07:51.441" v="4649" actId="478"/>
          <ac:spMkLst>
            <pc:docMk/>
            <pc:sldMk cId="881091441" sldId="350"/>
            <ac:spMk id="3" creationId="{ED1C4EDA-92E6-85E9-BEC0-05FCAB9A5D69}"/>
          </ac:spMkLst>
        </pc:spChg>
        <pc:spChg chg="del">
          <ac:chgData name="Gaurav Lunia" userId="c41b586702aa42cc" providerId="LiveId" clId="{560F8D5F-2B00-4920-9AA5-B1AD721A1CE7}" dt="2026-07-14T02:42:06.899" v="4926" actId="26606"/>
          <ac:spMkLst>
            <pc:docMk/>
            <pc:sldMk cId="881091441" sldId="350"/>
            <ac:spMk id="4" creationId="{8D9EF238-9599-B3D7-F7EE-DED7058466EC}"/>
          </ac:spMkLst>
        </pc:spChg>
        <pc:picChg chg="add del mod">
          <ac:chgData name="Gaurav Lunia" userId="c41b586702aa42cc" providerId="LiveId" clId="{560F8D5F-2B00-4920-9AA5-B1AD721A1CE7}" dt="2026-07-14T01:08:00.962" v="4653" actId="478"/>
          <ac:picMkLst>
            <pc:docMk/>
            <pc:sldMk cId="881091441" sldId="350"/>
            <ac:picMk id="6" creationId="{D16538D9-C16F-0416-F474-5BA3E038F1F4}"/>
          </ac:picMkLst>
        </pc:picChg>
        <pc:picChg chg="add mod">
          <ac:chgData name="Gaurav Lunia" userId="c41b586702aa42cc" providerId="LiveId" clId="{560F8D5F-2B00-4920-9AA5-B1AD721A1CE7}" dt="2026-07-14T01:08:21.741" v="4656" actId="1076"/>
          <ac:picMkLst>
            <pc:docMk/>
            <pc:sldMk cId="881091441" sldId="350"/>
            <ac:picMk id="8" creationId="{AA1011B7-26B9-808D-2946-8E8FA17284CF}"/>
          </ac:picMkLst>
        </pc:picChg>
      </pc:sldChg>
      <pc:sldChg chg="addSp delSp modSp new mod">
        <pc:chgData name="Gaurav Lunia" userId="c41b586702aa42cc" providerId="LiveId" clId="{560F8D5F-2B00-4920-9AA5-B1AD721A1CE7}" dt="2026-07-14T02:42:06.899" v="4926" actId="26606"/>
        <pc:sldMkLst>
          <pc:docMk/>
          <pc:sldMk cId="3115231631" sldId="351"/>
        </pc:sldMkLst>
        <pc:spChg chg="mod">
          <ac:chgData name="Gaurav Lunia" userId="c41b586702aa42cc" providerId="LiveId" clId="{560F8D5F-2B00-4920-9AA5-B1AD721A1CE7}" dt="2026-07-14T01:17:49.117" v="4843" actId="6549"/>
          <ac:spMkLst>
            <pc:docMk/>
            <pc:sldMk cId="3115231631" sldId="351"/>
            <ac:spMk id="2" creationId="{E31932F2-A653-F367-13FF-7D7561ECB8BD}"/>
          </ac:spMkLst>
        </pc:spChg>
        <pc:spChg chg="del mod">
          <ac:chgData name="Gaurav Lunia" userId="c41b586702aa42cc" providerId="LiveId" clId="{560F8D5F-2B00-4920-9AA5-B1AD721A1CE7}" dt="2026-07-14T01:22:50.124" v="4863" actId="478"/>
          <ac:spMkLst>
            <pc:docMk/>
            <pc:sldMk cId="3115231631" sldId="351"/>
            <ac:spMk id="3" creationId="{147861D2-A423-7BDA-DF6F-2E784D543107}"/>
          </ac:spMkLst>
        </pc:spChg>
        <pc:spChg chg="del">
          <ac:chgData name="Gaurav Lunia" userId="c41b586702aa42cc" providerId="LiveId" clId="{560F8D5F-2B00-4920-9AA5-B1AD721A1CE7}" dt="2026-07-14T02:42:06.899" v="4926" actId="26606"/>
          <ac:spMkLst>
            <pc:docMk/>
            <pc:sldMk cId="3115231631" sldId="351"/>
            <ac:spMk id="4" creationId="{3ABF8F30-6201-9A2E-ECA8-D6410A7FF504}"/>
          </ac:spMkLst>
        </pc:spChg>
        <pc:spChg chg="add del mod">
          <ac:chgData name="Gaurav Lunia" userId="c41b586702aa42cc" providerId="LiveId" clId="{560F8D5F-2B00-4920-9AA5-B1AD721A1CE7}" dt="2026-07-14T01:23:38.824" v="4867" actId="478"/>
          <ac:spMkLst>
            <pc:docMk/>
            <pc:sldMk cId="3115231631" sldId="351"/>
            <ac:spMk id="8" creationId="{D288D90D-EA95-057C-1132-FEE3B18CBC44}"/>
          </ac:spMkLst>
        </pc:spChg>
        <pc:picChg chg="add mod">
          <ac:chgData name="Gaurav Lunia" userId="c41b586702aa42cc" providerId="LiveId" clId="{560F8D5F-2B00-4920-9AA5-B1AD721A1CE7}" dt="2026-07-14T01:23:07.897" v="4866" actId="1076"/>
          <ac:picMkLst>
            <pc:docMk/>
            <pc:sldMk cId="3115231631" sldId="351"/>
            <ac:picMk id="6" creationId="{AB2FBE5A-E358-48F5-0046-4B62D4A78367}"/>
          </ac:picMkLst>
        </pc:picChg>
      </pc:sldChg>
      <pc:sldChg chg="addSp delSp modSp add mod ord">
        <pc:chgData name="Gaurav Lunia" userId="c41b586702aa42cc" providerId="LiveId" clId="{560F8D5F-2B00-4920-9AA5-B1AD721A1CE7}" dt="2026-07-14T01:17:12.022" v="4833" actId="478"/>
        <pc:sldMkLst>
          <pc:docMk/>
          <pc:sldMk cId="2516059574" sldId="352"/>
        </pc:sldMkLst>
        <pc:spChg chg="mod">
          <ac:chgData name="Gaurav Lunia" userId="c41b586702aa42cc" providerId="LiveId" clId="{560F8D5F-2B00-4920-9AA5-B1AD721A1CE7}" dt="2026-07-14T01:12:38.230" v="4811" actId="20577"/>
          <ac:spMkLst>
            <pc:docMk/>
            <pc:sldMk cId="2516059574" sldId="352"/>
            <ac:spMk id="2" creationId="{817037BF-B3D5-24A1-ED5B-6F549011D837}"/>
          </ac:spMkLst>
        </pc:spChg>
        <pc:spChg chg="add del">
          <ac:chgData name="Gaurav Lunia" userId="c41b586702aa42cc" providerId="LiveId" clId="{560F8D5F-2B00-4920-9AA5-B1AD721A1CE7}" dt="2026-07-14T01:11:02.674" v="4732" actId="22"/>
          <ac:spMkLst>
            <pc:docMk/>
            <pc:sldMk cId="2516059574" sldId="352"/>
            <ac:spMk id="4" creationId="{B1854CEE-57D9-8349-738D-2825D1BD586D}"/>
          </ac:spMkLst>
        </pc:spChg>
        <pc:spChg chg="mod">
          <ac:chgData name="Gaurav Lunia" userId="c41b586702aa42cc" providerId="LiveId" clId="{560F8D5F-2B00-4920-9AA5-B1AD721A1CE7}" dt="2026-07-14T01:11:41.616" v="4771" actId="20577"/>
          <ac:spMkLst>
            <pc:docMk/>
            <pc:sldMk cId="2516059574" sldId="352"/>
            <ac:spMk id="6" creationId="{D8E6520F-3690-332B-7B52-E95138027DE4}"/>
          </ac:spMkLst>
        </pc:spChg>
        <pc:spChg chg="add mod">
          <ac:chgData name="Gaurav Lunia" userId="c41b586702aa42cc" providerId="LiveId" clId="{560F8D5F-2B00-4920-9AA5-B1AD721A1CE7}" dt="2026-07-14T01:11:26.275" v="4749" actId="1076"/>
          <ac:spMkLst>
            <pc:docMk/>
            <pc:sldMk cId="2516059574" sldId="352"/>
            <ac:spMk id="10" creationId="{EDC7AB7E-1151-8F18-D479-312C8961412D}"/>
          </ac:spMkLst>
        </pc:spChg>
        <pc:spChg chg="mod">
          <ac:chgData name="Gaurav Lunia" userId="c41b586702aa42cc" providerId="LiveId" clId="{560F8D5F-2B00-4920-9AA5-B1AD721A1CE7}" dt="2026-07-14T01:11:08.643" v="4733" actId="1076"/>
          <ac:spMkLst>
            <pc:docMk/>
            <pc:sldMk cId="2516059574" sldId="352"/>
            <ac:spMk id="12" creationId="{D3E1F237-2BC3-5B54-F2FA-4F186D1B8FB0}"/>
          </ac:spMkLst>
        </pc:spChg>
        <pc:spChg chg="add mod">
          <ac:chgData name="Gaurav Lunia" userId="c41b586702aa42cc" providerId="LiveId" clId="{560F8D5F-2B00-4920-9AA5-B1AD721A1CE7}" dt="2026-07-14T01:16:33.816" v="4828" actId="1076"/>
          <ac:spMkLst>
            <pc:docMk/>
            <pc:sldMk cId="2516059574" sldId="352"/>
            <ac:spMk id="17" creationId="{05872905-953B-3858-28DA-5C45E6580C35}"/>
          </ac:spMkLst>
        </pc:spChg>
        <pc:graphicFrameChg chg="mod modGraphic">
          <ac:chgData name="Gaurav Lunia" userId="c41b586702aa42cc" providerId="LiveId" clId="{560F8D5F-2B00-4920-9AA5-B1AD721A1CE7}" dt="2026-07-14T01:17:12.022" v="4833" actId="478"/>
          <ac:graphicFrameMkLst>
            <pc:docMk/>
            <pc:sldMk cId="2516059574" sldId="352"/>
            <ac:graphicFrameMk id="15" creationId="{73B634F7-030F-1D18-EF1E-1D922F98C005}"/>
          </ac:graphicFrameMkLst>
        </pc:graphicFrameChg>
      </pc:sldChg>
      <pc:sldChg chg="modSp new add del mod">
        <pc:chgData name="Gaurav Lunia" userId="c41b586702aa42cc" providerId="LiveId" clId="{560F8D5F-2B00-4920-9AA5-B1AD721A1CE7}" dt="2026-07-14T01:25:46.810" v="4905" actId="680"/>
        <pc:sldMkLst>
          <pc:docMk/>
          <pc:sldMk cId="2677888458" sldId="353"/>
        </pc:sldMkLst>
        <pc:spChg chg="mod">
          <ac:chgData name="Gaurav Lunia" userId="c41b586702aa42cc" providerId="LiveId" clId="{560F8D5F-2B00-4920-9AA5-B1AD721A1CE7}" dt="2026-07-14T01:25:46.569" v="4904" actId="20577"/>
          <ac:spMkLst>
            <pc:docMk/>
            <pc:sldMk cId="2677888458" sldId="353"/>
            <ac:spMk id="3" creationId="{7BCE93F4-400F-130A-8A93-CAE64F863BB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47C9A2-3713-4E9A-ABC2-E37C9D35386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91BF5D7C-1AE8-4C90-8598-93C973233003}">
      <dgm:prSet phldrT="[Text]" custT="1"/>
      <dgm:spPr/>
      <dgm:t>
        <a:bodyPr/>
        <a:lstStyle/>
        <a:p>
          <a:pPr algn="r"/>
          <a:r>
            <a:rPr lang="en-US" sz="3200" dirty="0"/>
            <a:t>Concept 1</a:t>
          </a:r>
        </a:p>
        <a:p>
          <a:pPr algn="ctr"/>
          <a:r>
            <a:rPr lang="en-US" sz="2000" dirty="0"/>
            <a:t>            (The What?)</a:t>
          </a:r>
        </a:p>
      </dgm:t>
    </dgm:pt>
    <dgm:pt modelId="{42B2749E-78F2-40A4-93E5-4ED02F8FBF07}" type="parTrans" cxnId="{080DABD8-DE72-452C-BEDE-898943FD6929}">
      <dgm:prSet/>
      <dgm:spPr/>
      <dgm:t>
        <a:bodyPr/>
        <a:lstStyle/>
        <a:p>
          <a:endParaRPr lang="en-US"/>
        </a:p>
      </dgm:t>
    </dgm:pt>
    <dgm:pt modelId="{5ACBEFD5-AAC9-4443-9D17-829A81B5CCDF}" type="sibTrans" cxnId="{080DABD8-DE72-452C-BEDE-898943FD6929}">
      <dgm:prSet/>
      <dgm:spPr/>
      <dgm:t>
        <a:bodyPr/>
        <a:lstStyle/>
        <a:p>
          <a:endParaRPr lang="en-US"/>
        </a:p>
      </dgm:t>
    </dgm:pt>
    <dgm:pt modelId="{4E8AC9F3-2342-4239-B0C5-8BFF79DD1495}">
      <dgm:prSet phldrT="[Text]" custT="1"/>
      <dgm:spPr>
        <a:solidFill>
          <a:srgbClr val="D7D1D1"/>
        </a:solidFill>
      </dgm:spPr>
      <dgm:t>
        <a:bodyPr/>
        <a:lstStyle/>
        <a:p>
          <a:pPr algn="ctr"/>
          <a:r>
            <a:rPr lang="en-US" sz="3600" dirty="0">
              <a:latin typeface="+mn-lt"/>
            </a:rPr>
            <a:t>Value vs Price</a:t>
          </a:r>
        </a:p>
      </dgm:t>
    </dgm:pt>
    <dgm:pt modelId="{81D8610A-B3DE-4A8C-B50B-0FE88BFB9A5D}" type="parTrans" cxnId="{99DB8461-F86C-4A0A-BBCC-E9F8A2516D78}">
      <dgm:prSet/>
      <dgm:spPr/>
      <dgm:t>
        <a:bodyPr/>
        <a:lstStyle/>
        <a:p>
          <a:endParaRPr lang="en-US"/>
        </a:p>
      </dgm:t>
    </dgm:pt>
    <dgm:pt modelId="{C44AA54B-F2B1-4E7A-891A-684E63C8CCE7}" type="sibTrans" cxnId="{99DB8461-F86C-4A0A-BBCC-E9F8A2516D78}">
      <dgm:prSet/>
      <dgm:spPr/>
      <dgm:t>
        <a:bodyPr/>
        <a:lstStyle/>
        <a:p>
          <a:endParaRPr lang="en-US"/>
        </a:p>
      </dgm:t>
    </dgm:pt>
    <dgm:pt modelId="{B9094410-4E09-49E1-BE6C-9E4CB8A69881}">
      <dgm:prSet phldrT="[Text]" custT="1"/>
      <dgm:spPr/>
      <dgm:t>
        <a:bodyPr/>
        <a:lstStyle/>
        <a:p>
          <a:pPr algn="r"/>
          <a:r>
            <a:rPr lang="en-US" sz="3200" b="0" i="0" dirty="0"/>
            <a:t>Concept 2</a:t>
          </a:r>
        </a:p>
        <a:p>
          <a:pPr algn="ctr"/>
          <a:r>
            <a:rPr lang="en-US" sz="2000" dirty="0"/>
            <a:t>           (The Why?)</a:t>
          </a:r>
          <a:endParaRPr lang="en-US" sz="2000" b="0" dirty="0"/>
        </a:p>
      </dgm:t>
    </dgm:pt>
    <dgm:pt modelId="{C4ADED70-3465-4B87-8138-342030F43A1A}" type="parTrans" cxnId="{27AD6701-462B-4CFD-89C4-A3B04A48C70C}">
      <dgm:prSet/>
      <dgm:spPr/>
      <dgm:t>
        <a:bodyPr/>
        <a:lstStyle/>
        <a:p>
          <a:endParaRPr lang="en-US"/>
        </a:p>
      </dgm:t>
    </dgm:pt>
    <dgm:pt modelId="{F1C67877-3598-462B-B552-96E0CFF97228}" type="sibTrans" cxnId="{27AD6701-462B-4CFD-89C4-A3B04A48C70C}">
      <dgm:prSet/>
      <dgm:spPr/>
      <dgm:t>
        <a:bodyPr/>
        <a:lstStyle/>
        <a:p>
          <a:endParaRPr lang="en-US"/>
        </a:p>
      </dgm:t>
    </dgm:pt>
    <dgm:pt modelId="{4F3A3491-A73C-4AE9-B2AB-20D0A7D7C898}">
      <dgm:prSet phldrT="[Text]" custT="1"/>
      <dgm:spPr>
        <a:solidFill>
          <a:srgbClr val="67121B">
            <a:alpha val="90000"/>
            <a:tint val="40000"/>
            <a:hueOff val="0"/>
            <a:satOff val="0"/>
            <a:lumOff val="0"/>
            <a:alphaOff val="0"/>
          </a:srgbClr>
        </a:solidFill>
        <a:ln w="12700" cap="flat" cmpd="sng" algn="ctr">
          <a:solidFill>
            <a:srgbClr val="67121B">
              <a:alpha val="90000"/>
              <a:tint val="40000"/>
              <a:hueOff val="0"/>
              <a:satOff val="0"/>
              <a:lumOff val="0"/>
              <a:alphaOff val="0"/>
            </a:srgbClr>
          </a:solidFill>
          <a:prstDash val="solid"/>
          <a:miter lim="800000"/>
        </a:ln>
        <a:effectLst/>
      </dgm:spPr>
      <dgm:t>
        <a:bodyPr spcFirstLastPara="0" vert="horz" wrap="square" lIns="19050" tIns="9525" rIns="19050" bIns="9525" numCol="1" spcCol="1270" anchor="ctr" anchorCtr="0"/>
        <a:lstStyle/>
        <a:p>
          <a:pPr marL="57150" lvl="1" indent="-57150" algn="ctr" defTabSz="355600">
            <a:lnSpc>
              <a:spcPct val="90000"/>
            </a:lnSpc>
            <a:spcBef>
              <a:spcPct val="0"/>
            </a:spcBef>
            <a:spcAft>
              <a:spcPct val="15000"/>
            </a:spcAft>
            <a:buFont typeface="Arial" panose="020B0604020202020204" pitchFamily="34" charset="0"/>
            <a:buChar char="•"/>
          </a:pPr>
          <a:r>
            <a:rPr lang="en-US" sz="3600" b="0" i="0" kern="1200">
              <a:solidFill>
                <a:prstClr val="black">
                  <a:hueOff val="0"/>
                  <a:satOff val="0"/>
                  <a:lumOff val="0"/>
                  <a:alphaOff val="0"/>
                </a:prstClr>
              </a:solidFill>
              <a:latin typeface="+mn-lt"/>
              <a:ea typeface="+mn-ea"/>
              <a:cs typeface="+mn-cs"/>
            </a:rPr>
            <a:t>Greed vs Fear</a:t>
          </a:r>
        </a:p>
      </dgm:t>
    </dgm:pt>
    <dgm:pt modelId="{C8762FFA-E796-447F-9825-6AB89345C6F5}" type="parTrans" cxnId="{1DE23BC0-3F0E-411A-8EA3-E846D8FC9F39}">
      <dgm:prSet/>
      <dgm:spPr/>
      <dgm:t>
        <a:bodyPr/>
        <a:lstStyle/>
        <a:p>
          <a:endParaRPr lang="en-US"/>
        </a:p>
      </dgm:t>
    </dgm:pt>
    <dgm:pt modelId="{3D815597-8461-4903-8863-6FDE2E1780B9}" type="sibTrans" cxnId="{1DE23BC0-3F0E-411A-8EA3-E846D8FC9F39}">
      <dgm:prSet/>
      <dgm:spPr/>
      <dgm:t>
        <a:bodyPr/>
        <a:lstStyle/>
        <a:p>
          <a:endParaRPr lang="en-US"/>
        </a:p>
      </dgm:t>
    </dgm:pt>
    <dgm:pt modelId="{97C5D8E5-9757-4613-A5BB-049049382DFE}">
      <dgm:prSet phldrT="[Text]" custT="1"/>
      <dgm:spPr/>
      <dgm:t>
        <a:bodyPr/>
        <a:lstStyle/>
        <a:p>
          <a:pPr algn="r"/>
          <a:r>
            <a:rPr lang="en-US" sz="3200" b="0" i="0" dirty="0"/>
            <a:t>Concept 3</a:t>
          </a:r>
        </a:p>
        <a:p>
          <a:pPr algn="ctr"/>
          <a:r>
            <a:rPr lang="en-US" sz="2000" b="0"/>
            <a:t>           (</a:t>
          </a:r>
          <a:r>
            <a:rPr lang="en-US" sz="2000" b="0" dirty="0"/>
            <a:t>The How?)</a:t>
          </a:r>
        </a:p>
      </dgm:t>
    </dgm:pt>
    <dgm:pt modelId="{2782C029-001E-4EE2-B586-E9A54DC2A408}" type="parTrans" cxnId="{44F77A44-B694-43BB-BA5B-D6F0FE9C206D}">
      <dgm:prSet/>
      <dgm:spPr/>
      <dgm:t>
        <a:bodyPr/>
        <a:lstStyle/>
        <a:p>
          <a:endParaRPr lang="en-US"/>
        </a:p>
      </dgm:t>
    </dgm:pt>
    <dgm:pt modelId="{9076F11D-816F-423D-9892-C32683AF3988}" type="sibTrans" cxnId="{44F77A44-B694-43BB-BA5B-D6F0FE9C206D}">
      <dgm:prSet/>
      <dgm:spPr/>
      <dgm:t>
        <a:bodyPr/>
        <a:lstStyle/>
        <a:p>
          <a:endParaRPr lang="en-US"/>
        </a:p>
      </dgm:t>
    </dgm:pt>
    <dgm:pt modelId="{D32954F6-142C-44F2-AAD2-E0BB4A6655B1}">
      <dgm:prSet phldrT="[Text]" custT="1"/>
      <dgm:spPr/>
      <dgm:t>
        <a:bodyPr/>
        <a:lstStyle/>
        <a:p>
          <a:pPr algn="ctr">
            <a:buFont typeface="Arial" panose="020B0604020202020204" pitchFamily="34" charset="0"/>
            <a:buChar char="•"/>
          </a:pPr>
          <a:r>
            <a:rPr lang="en-US" sz="3200" kern="1200" dirty="0">
              <a:latin typeface="+mn-lt"/>
            </a:rPr>
            <a:t>Markets &amp; Auction</a:t>
          </a:r>
        </a:p>
      </dgm:t>
    </dgm:pt>
    <dgm:pt modelId="{22FC8687-1320-4CB4-8EAB-9A92D09EAD26}" type="parTrans" cxnId="{510C3C2E-7192-44DD-A8A2-F6372792BD6D}">
      <dgm:prSet/>
      <dgm:spPr/>
      <dgm:t>
        <a:bodyPr/>
        <a:lstStyle/>
        <a:p>
          <a:endParaRPr lang="en-US"/>
        </a:p>
      </dgm:t>
    </dgm:pt>
    <dgm:pt modelId="{BD2656C4-B0D4-4537-B35B-C95D8D8857F0}" type="sibTrans" cxnId="{510C3C2E-7192-44DD-A8A2-F6372792BD6D}">
      <dgm:prSet/>
      <dgm:spPr/>
      <dgm:t>
        <a:bodyPr/>
        <a:lstStyle/>
        <a:p>
          <a:endParaRPr lang="en-US"/>
        </a:p>
      </dgm:t>
    </dgm:pt>
    <dgm:pt modelId="{5B507B1A-0F58-4028-9FAE-A51F3CCF117D}" type="pres">
      <dgm:prSet presAssocID="{5947C9A2-3713-4E9A-ABC2-E37C9D353867}" presName="Name0" presStyleCnt="0">
        <dgm:presLayoutVars>
          <dgm:dir/>
          <dgm:animLvl val="lvl"/>
          <dgm:resizeHandles val="exact"/>
        </dgm:presLayoutVars>
      </dgm:prSet>
      <dgm:spPr/>
    </dgm:pt>
    <dgm:pt modelId="{139552F5-AEBF-4C11-BD66-7244183E0924}" type="pres">
      <dgm:prSet presAssocID="{91BF5D7C-1AE8-4C90-8598-93C973233003}" presName="linNode" presStyleCnt="0"/>
      <dgm:spPr/>
    </dgm:pt>
    <dgm:pt modelId="{F3F7AAB5-B790-40C8-BA51-DCE340B355E3}" type="pres">
      <dgm:prSet presAssocID="{91BF5D7C-1AE8-4C90-8598-93C973233003}" presName="parentText" presStyleLbl="node1" presStyleIdx="0" presStyleCnt="3">
        <dgm:presLayoutVars>
          <dgm:chMax val="1"/>
          <dgm:bulletEnabled val="1"/>
        </dgm:presLayoutVars>
      </dgm:prSet>
      <dgm:spPr/>
    </dgm:pt>
    <dgm:pt modelId="{3C116CA6-1ECD-4951-A23A-A07A9472713F}" type="pres">
      <dgm:prSet presAssocID="{91BF5D7C-1AE8-4C90-8598-93C973233003}" presName="descendantText" presStyleLbl="alignAccFollowNode1" presStyleIdx="0" presStyleCnt="3">
        <dgm:presLayoutVars>
          <dgm:bulletEnabled val="1"/>
        </dgm:presLayoutVars>
      </dgm:prSet>
      <dgm:spPr/>
    </dgm:pt>
    <dgm:pt modelId="{B44878C5-ACC0-47A9-8F16-6C0F7965DCA5}" type="pres">
      <dgm:prSet presAssocID="{5ACBEFD5-AAC9-4443-9D17-829A81B5CCDF}" presName="sp" presStyleCnt="0"/>
      <dgm:spPr/>
    </dgm:pt>
    <dgm:pt modelId="{D922AF20-B094-494F-8535-F5D2AACB705B}" type="pres">
      <dgm:prSet presAssocID="{B9094410-4E09-49E1-BE6C-9E4CB8A69881}" presName="linNode" presStyleCnt="0"/>
      <dgm:spPr/>
    </dgm:pt>
    <dgm:pt modelId="{B5BA52D1-A8E4-43F1-868F-16789E543BE7}" type="pres">
      <dgm:prSet presAssocID="{B9094410-4E09-49E1-BE6C-9E4CB8A69881}" presName="parentText" presStyleLbl="node1" presStyleIdx="1" presStyleCnt="3">
        <dgm:presLayoutVars>
          <dgm:chMax val="1"/>
          <dgm:bulletEnabled val="1"/>
        </dgm:presLayoutVars>
      </dgm:prSet>
      <dgm:spPr/>
    </dgm:pt>
    <dgm:pt modelId="{4BD56C79-689F-4A15-BB81-5AAC7A7B47EA}" type="pres">
      <dgm:prSet presAssocID="{B9094410-4E09-49E1-BE6C-9E4CB8A69881}" presName="descendantText" presStyleLbl="alignAccFollowNode1" presStyleIdx="1" presStyleCnt="3" custLinFactNeighborX="574" custLinFactNeighborY="0">
        <dgm:presLayoutVars>
          <dgm:bulletEnabled val="1"/>
        </dgm:presLayoutVars>
      </dgm:prSet>
      <dgm:spPr>
        <a:xfrm rot="5400000">
          <a:off x="4828539" y="108373"/>
          <a:ext cx="1397000" cy="5201920"/>
        </a:xfrm>
        <a:prstGeom prst="round2SameRect">
          <a:avLst/>
        </a:prstGeom>
      </dgm:spPr>
    </dgm:pt>
    <dgm:pt modelId="{44D653F2-06D6-4D8D-B7A5-C3F60BC914F5}" type="pres">
      <dgm:prSet presAssocID="{F1C67877-3598-462B-B552-96E0CFF97228}" presName="sp" presStyleCnt="0"/>
      <dgm:spPr/>
    </dgm:pt>
    <dgm:pt modelId="{F02BD66A-127A-4FE9-BBCD-68E0510DC6A5}" type="pres">
      <dgm:prSet presAssocID="{97C5D8E5-9757-4613-A5BB-049049382DFE}" presName="linNode" presStyleCnt="0"/>
      <dgm:spPr/>
    </dgm:pt>
    <dgm:pt modelId="{EF98CB70-63C6-4529-A234-929715D759A6}" type="pres">
      <dgm:prSet presAssocID="{97C5D8E5-9757-4613-A5BB-049049382DFE}" presName="parentText" presStyleLbl="node1" presStyleIdx="2" presStyleCnt="3">
        <dgm:presLayoutVars>
          <dgm:chMax val="1"/>
          <dgm:bulletEnabled val="1"/>
        </dgm:presLayoutVars>
      </dgm:prSet>
      <dgm:spPr/>
    </dgm:pt>
    <dgm:pt modelId="{B67C51D5-CC49-413A-A19B-D1F2C56A8306}" type="pres">
      <dgm:prSet presAssocID="{97C5D8E5-9757-4613-A5BB-049049382DFE}" presName="descendantText" presStyleLbl="alignAccFollowNode1" presStyleIdx="2" presStyleCnt="3">
        <dgm:presLayoutVars>
          <dgm:bulletEnabled val="1"/>
        </dgm:presLayoutVars>
      </dgm:prSet>
      <dgm:spPr/>
    </dgm:pt>
  </dgm:ptLst>
  <dgm:cxnLst>
    <dgm:cxn modelId="{27AD6701-462B-4CFD-89C4-A3B04A48C70C}" srcId="{5947C9A2-3713-4E9A-ABC2-E37C9D353867}" destId="{B9094410-4E09-49E1-BE6C-9E4CB8A69881}" srcOrd="1" destOrd="0" parTransId="{C4ADED70-3465-4B87-8138-342030F43A1A}" sibTransId="{F1C67877-3598-462B-B552-96E0CFF97228}"/>
    <dgm:cxn modelId="{3CC86211-EA7A-4EE3-B83F-0E412FFD8DF7}" type="presOf" srcId="{4E8AC9F3-2342-4239-B0C5-8BFF79DD1495}" destId="{3C116CA6-1ECD-4951-A23A-A07A9472713F}" srcOrd="0" destOrd="0" presId="urn:microsoft.com/office/officeart/2005/8/layout/vList5"/>
    <dgm:cxn modelId="{B7C41E16-E9D0-4BCB-9F82-5780FF59D034}" type="presOf" srcId="{D32954F6-142C-44F2-AAD2-E0BB4A6655B1}" destId="{B67C51D5-CC49-413A-A19B-D1F2C56A8306}" srcOrd="0" destOrd="0" presId="urn:microsoft.com/office/officeart/2005/8/layout/vList5"/>
    <dgm:cxn modelId="{DC486A2C-ECC6-4F27-9B6C-3D3A0C42523A}" type="presOf" srcId="{B9094410-4E09-49E1-BE6C-9E4CB8A69881}" destId="{B5BA52D1-A8E4-43F1-868F-16789E543BE7}" srcOrd="0" destOrd="0" presId="urn:microsoft.com/office/officeart/2005/8/layout/vList5"/>
    <dgm:cxn modelId="{510C3C2E-7192-44DD-A8A2-F6372792BD6D}" srcId="{97C5D8E5-9757-4613-A5BB-049049382DFE}" destId="{D32954F6-142C-44F2-AAD2-E0BB4A6655B1}" srcOrd="0" destOrd="0" parTransId="{22FC8687-1320-4CB4-8EAB-9A92D09EAD26}" sibTransId="{BD2656C4-B0D4-4537-B35B-C95D8D8857F0}"/>
    <dgm:cxn modelId="{99DB8461-F86C-4A0A-BBCC-E9F8A2516D78}" srcId="{91BF5D7C-1AE8-4C90-8598-93C973233003}" destId="{4E8AC9F3-2342-4239-B0C5-8BFF79DD1495}" srcOrd="0" destOrd="0" parTransId="{81D8610A-B3DE-4A8C-B50B-0FE88BFB9A5D}" sibTransId="{C44AA54B-F2B1-4E7A-891A-684E63C8CCE7}"/>
    <dgm:cxn modelId="{44F77A44-B694-43BB-BA5B-D6F0FE9C206D}" srcId="{5947C9A2-3713-4E9A-ABC2-E37C9D353867}" destId="{97C5D8E5-9757-4613-A5BB-049049382DFE}" srcOrd="2" destOrd="0" parTransId="{2782C029-001E-4EE2-B586-E9A54DC2A408}" sibTransId="{9076F11D-816F-423D-9892-C32683AF3988}"/>
    <dgm:cxn modelId="{65462DB5-C511-47E2-AF06-C6DA4AF7325A}" type="presOf" srcId="{4F3A3491-A73C-4AE9-B2AB-20D0A7D7C898}" destId="{4BD56C79-689F-4A15-BB81-5AAC7A7B47EA}" srcOrd="0" destOrd="0" presId="urn:microsoft.com/office/officeart/2005/8/layout/vList5"/>
    <dgm:cxn modelId="{1DE23BC0-3F0E-411A-8EA3-E846D8FC9F39}" srcId="{B9094410-4E09-49E1-BE6C-9E4CB8A69881}" destId="{4F3A3491-A73C-4AE9-B2AB-20D0A7D7C898}" srcOrd="0" destOrd="0" parTransId="{C8762FFA-E796-447F-9825-6AB89345C6F5}" sibTransId="{3D815597-8461-4903-8863-6FDE2E1780B9}"/>
    <dgm:cxn modelId="{AC99A2C1-F8DC-4E10-9717-BE1A6453C1EC}" type="presOf" srcId="{91BF5D7C-1AE8-4C90-8598-93C973233003}" destId="{F3F7AAB5-B790-40C8-BA51-DCE340B355E3}" srcOrd="0" destOrd="0" presId="urn:microsoft.com/office/officeart/2005/8/layout/vList5"/>
    <dgm:cxn modelId="{5BC29BC3-9D15-495B-871A-E79BE6843CC6}" type="presOf" srcId="{97C5D8E5-9757-4613-A5BB-049049382DFE}" destId="{EF98CB70-63C6-4529-A234-929715D759A6}" srcOrd="0" destOrd="0" presId="urn:microsoft.com/office/officeart/2005/8/layout/vList5"/>
    <dgm:cxn modelId="{080DABD8-DE72-452C-BEDE-898943FD6929}" srcId="{5947C9A2-3713-4E9A-ABC2-E37C9D353867}" destId="{91BF5D7C-1AE8-4C90-8598-93C973233003}" srcOrd="0" destOrd="0" parTransId="{42B2749E-78F2-40A4-93E5-4ED02F8FBF07}" sibTransId="{5ACBEFD5-AAC9-4443-9D17-829A81B5CCDF}"/>
    <dgm:cxn modelId="{0DCDA7DB-0354-4075-8E6F-63F8197F2175}" type="presOf" srcId="{5947C9A2-3713-4E9A-ABC2-E37C9D353867}" destId="{5B507B1A-0F58-4028-9FAE-A51F3CCF117D}" srcOrd="0" destOrd="0" presId="urn:microsoft.com/office/officeart/2005/8/layout/vList5"/>
    <dgm:cxn modelId="{D98D08BB-9809-45A0-83C6-826F75BE6885}" type="presParOf" srcId="{5B507B1A-0F58-4028-9FAE-A51F3CCF117D}" destId="{139552F5-AEBF-4C11-BD66-7244183E0924}" srcOrd="0" destOrd="0" presId="urn:microsoft.com/office/officeart/2005/8/layout/vList5"/>
    <dgm:cxn modelId="{74FC227B-8D95-42D9-9A3D-084FC1804D00}" type="presParOf" srcId="{139552F5-AEBF-4C11-BD66-7244183E0924}" destId="{F3F7AAB5-B790-40C8-BA51-DCE340B355E3}" srcOrd="0" destOrd="0" presId="urn:microsoft.com/office/officeart/2005/8/layout/vList5"/>
    <dgm:cxn modelId="{E14F86E9-9001-483A-B3F8-D5C81A54610D}" type="presParOf" srcId="{139552F5-AEBF-4C11-BD66-7244183E0924}" destId="{3C116CA6-1ECD-4951-A23A-A07A9472713F}" srcOrd="1" destOrd="0" presId="urn:microsoft.com/office/officeart/2005/8/layout/vList5"/>
    <dgm:cxn modelId="{7AA6C2F8-10AA-4664-8BCA-FF0973B80519}" type="presParOf" srcId="{5B507B1A-0F58-4028-9FAE-A51F3CCF117D}" destId="{B44878C5-ACC0-47A9-8F16-6C0F7965DCA5}" srcOrd="1" destOrd="0" presId="urn:microsoft.com/office/officeart/2005/8/layout/vList5"/>
    <dgm:cxn modelId="{EEBAB449-A424-4678-959A-A4EAD509A690}" type="presParOf" srcId="{5B507B1A-0F58-4028-9FAE-A51F3CCF117D}" destId="{D922AF20-B094-494F-8535-F5D2AACB705B}" srcOrd="2" destOrd="0" presId="urn:microsoft.com/office/officeart/2005/8/layout/vList5"/>
    <dgm:cxn modelId="{9618CF64-62B6-4914-AAE0-01A2618604ED}" type="presParOf" srcId="{D922AF20-B094-494F-8535-F5D2AACB705B}" destId="{B5BA52D1-A8E4-43F1-868F-16789E543BE7}" srcOrd="0" destOrd="0" presId="urn:microsoft.com/office/officeart/2005/8/layout/vList5"/>
    <dgm:cxn modelId="{9C3A1DB1-552E-45A2-9B27-020F4D67D965}" type="presParOf" srcId="{D922AF20-B094-494F-8535-F5D2AACB705B}" destId="{4BD56C79-689F-4A15-BB81-5AAC7A7B47EA}" srcOrd="1" destOrd="0" presId="urn:microsoft.com/office/officeart/2005/8/layout/vList5"/>
    <dgm:cxn modelId="{DA213349-A940-45D3-A66A-492A054B393C}" type="presParOf" srcId="{5B507B1A-0F58-4028-9FAE-A51F3CCF117D}" destId="{44D653F2-06D6-4D8D-B7A5-C3F60BC914F5}" srcOrd="3" destOrd="0" presId="urn:microsoft.com/office/officeart/2005/8/layout/vList5"/>
    <dgm:cxn modelId="{09441245-D8FC-4588-80E1-3D3C52D4F121}" type="presParOf" srcId="{5B507B1A-0F58-4028-9FAE-A51F3CCF117D}" destId="{F02BD66A-127A-4FE9-BBCD-68E0510DC6A5}" srcOrd="4" destOrd="0" presId="urn:microsoft.com/office/officeart/2005/8/layout/vList5"/>
    <dgm:cxn modelId="{E2EE8746-AD66-4975-BF34-387C1DE7B97A}" type="presParOf" srcId="{F02BD66A-127A-4FE9-BBCD-68E0510DC6A5}" destId="{EF98CB70-63C6-4529-A234-929715D759A6}" srcOrd="0" destOrd="0" presId="urn:microsoft.com/office/officeart/2005/8/layout/vList5"/>
    <dgm:cxn modelId="{0A1AFDCF-98E7-4318-8B5E-DD495B665CCC}" type="presParOf" srcId="{F02BD66A-127A-4FE9-BBCD-68E0510DC6A5}" destId="{B67C51D5-CC49-413A-A19B-D1F2C56A830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E86821-A70C-452E-9738-35514C3BEDF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D3EE800-64F3-4DBE-A089-15BDD4FD9E97}">
      <dgm:prSet custT="1"/>
      <dgm:spPr/>
      <dgm:t>
        <a:bodyPr/>
        <a:lstStyle/>
        <a:p>
          <a:r>
            <a:rPr lang="en-US" sz="1050" dirty="0"/>
            <a:t>If price of an object is lower than the value you assign to it, you are willing to buy</a:t>
          </a:r>
        </a:p>
      </dgm:t>
    </dgm:pt>
    <dgm:pt modelId="{EDB90D4A-5E6D-4044-9F18-42F1E543234B}" type="parTrans" cxnId="{66C2FD21-CABD-4133-9C6C-708512EFC096}">
      <dgm:prSet/>
      <dgm:spPr/>
      <dgm:t>
        <a:bodyPr/>
        <a:lstStyle/>
        <a:p>
          <a:endParaRPr lang="en-US"/>
        </a:p>
      </dgm:t>
    </dgm:pt>
    <dgm:pt modelId="{C3AB70AA-E436-401E-A05B-3317ADDFAFE7}" type="sibTrans" cxnId="{66C2FD21-CABD-4133-9C6C-708512EFC096}">
      <dgm:prSet/>
      <dgm:spPr/>
      <dgm:t>
        <a:bodyPr/>
        <a:lstStyle/>
        <a:p>
          <a:endParaRPr lang="en-US"/>
        </a:p>
      </dgm:t>
    </dgm:pt>
    <dgm:pt modelId="{9C7CBC6B-F165-4C25-A32C-BA9AB6B4A085}">
      <dgm:prSet custT="1"/>
      <dgm:spPr>
        <a:solidFill>
          <a:srgbClr val="D7D1D1"/>
        </a:solidFill>
      </dgm:spPr>
      <dgm:t>
        <a:bodyPr/>
        <a:lstStyle/>
        <a:p>
          <a:r>
            <a:rPr lang="en-US" sz="1050" kern="1200" dirty="0">
              <a:solidFill>
                <a:schemeClr val="tx1"/>
              </a:solidFill>
            </a:rPr>
            <a:t>Conversely, if price of an object is higher than the value you assign, you are willing to sell</a:t>
          </a:r>
          <a:endParaRPr lang="en-US" sz="1050" kern="1200" dirty="0">
            <a:solidFill>
              <a:schemeClr val="tx1"/>
            </a:solidFill>
            <a:latin typeface="Open Sans (Body)"/>
          </a:endParaRPr>
        </a:p>
      </dgm:t>
    </dgm:pt>
    <dgm:pt modelId="{FBD408B0-9FDA-48AF-BB92-A7A7CC1C91E1}" type="parTrans" cxnId="{31A5345C-5CAD-4934-95E1-ADEE662789C6}">
      <dgm:prSet/>
      <dgm:spPr/>
      <dgm:t>
        <a:bodyPr/>
        <a:lstStyle/>
        <a:p>
          <a:endParaRPr lang="en-US"/>
        </a:p>
      </dgm:t>
    </dgm:pt>
    <dgm:pt modelId="{100AA548-1337-4EF6-BB56-3C1A78791D2F}" type="sibTrans" cxnId="{31A5345C-5CAD-4934-95E1-ADEE662789C6}">
      <dgm:prSet/>
      <dgm:spPr/>
      <dgm:t>
        <a:bodyPr/>
        <a:lstStyle/>
        <a:p>
          <a:endParaRPr lang="en-US"/>
        </a:p>
      </dgm:t>
    </dgm:pt>
    <dgm:pt modelId="{8ECA212A-C454-474C-8558-E74FA15382E7}">
      <dgm:prSet custT="1"/>
      <dgm:spPr/>
      <dgm:t>
        <a:bodyPr/>
        <a:lstStyle/>
        <a:p>
          <a:r>
            <a:rPr lang="en-US" sz="1050" b="1" dirty="0"/>
            <a:t>Since Value is elusive, and can change person to person, price is the only truth. </a:t>
          </a:r>
          <a:endParaRPr lang="en-US" sz="1050" dirty="0"/>
        </a:p>
      </dgm:t>
    </dgm:pt>
    <dgm:pt modelId="{1CA70714-31AA-4F04-9951-2D4FD9F0643F}" type="parTrans" cxnId="{967A3FDC-418A-44DF-8CB8-A36F115ABA4E}">
      <dgm:prSet/>
      <dgm:spPr/>
      <dgm:t>
        <a:bodyPr/>
        <a:lstStyle/>
        <a:p>
          <a:endParaRPr lang="en-US"/>
        </a:p>
      </dgm:t>
    </dgm:pt>
    <dgm:pt modelId="{A0E35867-8A2C-4494-9160-DBE471EB650F}" type="sibTrans" cxnId="{967A3FDC-418A-44DF-8CB8-A36F115ABA4E}">
      <dgm:prSet/>
      <dgm:spPr/>
      <dgm:t>
        <a:bodyPr/>
        <a:lstStyle/>
        <a:p>
          <a:endParaRPr lang="en-US"/>
        </a:p>
      </dgm:t>
    </dgm:pt>
    <dgm:pt modelId="{93CE4E8E-33E9-4F3E-99C1-4F97BEDAE394}">
      <dgm:prSet custT="1"/>
      <dgm:spPr>
        <a:solidFill>
          <a:srgbClr val="D7D1D1"/>
        </a:solidFill>
      </dgm:spPr>
      <dgm:t>
        <a:bodyPr/>
        <a:lstStyle/>
        <a:p>
          <a:pPr>
            <a:buNone/>
          </a:pPr>
          <a:r>
            <a:rPr lang="en-US" sz="1050" dirty="0">
              <a:solidFill>
                <a:schemeClr val="tx1"/>
              </a:solidFill>
            </a:rPr>
            <a:t>Price is a concrete mathematical event, while Value is a psychological consensus.</a:t>
          </a:r>
          <a:endParaRPr lang="en-US" sz="1050" b="0" dirty="0">
            <a:solidFill>
              <a:schemeClr val="tx1"/>
            </a:solidFill>
          </a:endParaRPr>
        </a:p>
      </dgm:t>
    </dgm:pt>
    <dgm:pt modelId="{31EED4E3-B4F8-40B9-8987-12230794711E}" type="parTrans" cxnId="{026E8CDD-D008-451A-988F-6528A7EC393C}">
      <dgm:prSet/>
      <dgm:spPr/>
      <dgm:t>
        <a:bodyPr/>
        <a:lstStyle/>
        <a:p>
          <a:endParaRPr lang="en-US"/>
        </a:p>
      </dgm:t>
    </dgm:pt>
    <dgm:pt modelId="{03B5E2FF-C6D5-4FF4-AECB-DCA9F210BEBD}" type="sibTrans" cxnId="{026E8CDD-D008-451A-988F-6528A7EC393C}">
      <dgm:prSet/>
      <dgm:spPr/>
      <dgm:t>
        <a:bodyPr/>
        <a:lstStyle/>
        <a:p>
          <a:endParaRPr lang="en-US"/>
        </a:p>
      </dgm:t>
    </dgm:pt>
    <dgm:pt modelId="{2156CF40-5397-4958-A86B-03DA0C51161A}">
      <dgm:prSet custT="1"/>
      <dgm:spPr/>
      <dgm:t>
        <a:bodyPr/>
        <a:lstStyle/>
        <a:p>
          <a:pPr>
            <a:buNone/>
          </a:pPr>
          <a:r>
            <a:rPr lang="en-US" sz="1050" dirty="0"/>
            <a:t>Market opportunity only exists when temporary emotional panic forces Price to disconnect from structural Value.</a:t>
          </a:r>
        </a:p>
      </dgm:t>
    </dgm:pt>
    <dgm:pt modelId="{DB32DDA7-38A7-41C4-98F8-541DE59BFE81}" type="parTrans" cxnId="{334854D1-40B6-41AA-9C0D-CEE5D0E2CB7C}">
      <dgm:prSet/>
      <dgm:spPr/>
      <dgm:t>
        <a:bodyPr/>
        <a:lstStyle/>
        <a:p>
          <a:endParaRPr lang="en-US"/>
        </a:p>
      </dgm:t>
    </dgm:pt>
    <dgm:pt modelId="{96FD18FA-9FE5-484F-88E7-8B3EE6C613D5}" type="sibTrans" cxnId="{334854D1-40B6-41AA-9C0D-CEE5D0E2CB7C}">
      <dgm:prSet/>
      <dgm:spPr/>
      <dgm:t>
        <a:bodyPr/>
        <a:lstStyle/>
        <a:p>
          <a:endParaRPr lang="en-US"/>
        </a:p>
      </dgm:t>
    </dgm:pt>
    <dgm:pt modelId="{02EBC2F0-6E6E-45F2-AD07-133ACC808EB9}" type="pres">
      <dgm:prSet presAssocID="{D4E86821-A70C-452E-9738-35514C3BEDFE}" presName="linear" presStyleCnt="0">
        <dgm:presLayoutVars>
          <dgm:animLvl val="lvl"/>
          <dgm:resizeHandles val="exact"/>
        </dgm:presLayoutVars>
      </dgm:prSet>
      <dgm:spPr/>
    </dgm:pt>
    <dgm:pt modelId="{EF9AEEF5-6DCF-4CE1-80A5-D253704E0BD4}" type="pres">
      <dgm:prSet presAssocID="{2D3EE800-64F3-4DBE-A089-15BDD4FD9E97}" presName="parentText" presStyleLbl="node1" presStyleIdx="0" presStyleCnt="5" custScaleX="49561">
        <dgm:presLayoutVars>
          <dgm:chMax val="0"/>
          <dgm:bulletEnabled val="1"/>
        </dgm:presLayoutVars>
      </dgm:prSet>
      <dgm:spPr/>
    </dgm:pt>
    <dgm:pt modelId="{77C93DBF-9F8E-405C-B7BC-A1BD04B9399C}" type="pres">
      <dgm:prSet presAssocID="{C3AB70AA-E436-401E-A05B-3317ADDFAFE7}" presName="spacer" presStyleCnt="0"/>
      <dgm:spPr/>
    </dgm:pt>
    <dgm:pt modelId="{D08145AB-2B9F-42E8-BD27-81D6162AF046}" type="pres">
      <dgm:prSet presAssocID="{9C7CBC6B-F165-4C25-A32C-BA9AB6B4A085}" presName="parentText" presStyleLbl="node1" presStyleIdx="1" presStyleCnt="5" custScaleX="50995">
        <dgm:presLayoutVars>
          <dgm:chMax val="0"/>
          <dgm:bulletEnabled val="1"/>
        </dgm:presLayoutVars>
      </dgm:prSet>
      <dgm:spPr/>
    </dgm:pt>
    <dgm:pt modelId="{2441B975-F0D4-47EC-823B-6564F69593A6}" type="pres">
      <dgm:prSet presAssocID="{100AA548-1337-4EF6-BB56-3C1A78791D2F}" presName="spacer" presStyleCnt="0"/>
      <dgm:spPr/>
    </dgm:pt>
    <dgm:pt modelId="{AB5FD2C9-B9B1-4B56-9903-2EB1604E02B3}" type="pres">
      <dgm:prSet presAssocID="{8ECA212A-C454-474C-8558-E74FA15382E7}" presName="parentText" presStyleLbl="node1" presStyleIdx="2" presStyleCnt="5" custScaleX="51711" custLinFactNeighborY="-68723">
        <dgm:presLayoutVars>
          <dgm:chMax val="0"/>
          <dgm:bulletEnabled val="1"/>
        </dgm:presLayoutVars>
      </dgm:prSet>
      <dgm:spPr/>
    </dgm:pt>
    <dgm:pt modelId="{2817CD78-C241-49F1-ABF1-A72E9010D7A8}" type="pres">
      <dgm:prSet presAssocID="{A0E35867-8A2C-4494-9160-DBE471EB650F}" presName="spacer" presStyleCnt="0"/>
      <dgm:spPr/>
    </dgm:pt>
    <dgm:pt modelId="{8C02E1C2-C5E0-4142-A826-C593EBE57556}" type="pres">
      <dgm:prSet presAssocID="{93CE4E8E-33E9-4F3E-99C1-4F97BEDAE394}" presName="parentText" presStyleLbl="node1" presStyleIdx="3" presStyleCnt="5" custScaleX="51711">
        <dgm:presLayoutVars>
          <dgm:chMax val="0"/>
          <dgm:bulletEnabled val="1"/>
        </dgm:presLayoutVars>
      </dgm:prSet>
      <dgm:spPr/>
    </dgm:pt>
    <dgm:pt modelId="{6CB126CD-7682-4679-BF31-B38943974EF6}" type="pres">
      <dgm:prSet presAssocID="{03B5E2FF-C6D5-4FF4-AECB-DCA9F210BEBD}" presName="spacer" presStyleCnt="0"/>
      <dgm:spPr/>
    </dgm:pt>
    <dgm:pt modelId="{2EC3599D-CDBF-4742-9529-198C1B84DABB}" type="pres">
      <dgm:prSet presAssocID="{2156CF40-5397-4958-A86B-03DA0C51161A}" presName="parentText" presStyleLbl="node1" presStyleIdx="4" presStyleCnt="5" custScaleX="50278">
        <dgm:presLayoutVars>
          <dgm:chMax val="0"/>
          <dgm:bulletEnabled val="1"/>
        </dgm:presLayoutVars>
      </dgm:prSet>
      <dgm:spPr/>
    </dgm:pt>
  </dgm:ptLst>
  <dgm:cxnLst>
    <dgm:cxn modelId="{754A4814-1403-428C-8DF8-1AD641D31777}" type="presOf" srcId="{D4E86821-A70C-452E-9738-35514C3BEDFE}" destId="{02EBC2F0-6E6E-45F2-AD07-133ACC808EB9}" srcOrd="0" destOrd="0" presId="urn:microsoft.com/office/officeart/2005/8/layout/vList2"/>
    <dgm:cxn modelId="{E9D2E720-CA4D-4371-ABA9-96964974FA40}" type="presOf" srcId="{93CE4E8E-33E9-4F3E-99C1-4F97BEDAE394}" destId="{8C02E1C2-C5E0-4142-A826-C593EBE57556}" srcOrd="0" destOrd="0" presId="urn:microsoft.com/office/officeart/2005/8/layout/vList2"/>
    <dgm:cxn modelId="{66C2FD21-CABD-4133-9C6C-708512EFC096}" srcId="{D4E86821-A70C-452E-9738-35514C3BEDFE}" destId="{2D3EE800-64F3-4DBE-A089-15BDD4FD9E97}" srcOrd="0" destOrd="0" parTransId="{EDB90D4A-5E6D-4044-9F18-42F1E543234B}" sibTransId="{C3AB70AA-E436-401E-A05B-3317ADDFAFE7}"/>
    <dgm:cxn modelId="{FAEC9834-BC69-4AA4-A436-569223BC2A81}" type="presOf" srcId="{8ECA212A-C454-474C-8558-E74FA15382E7}" destId="{AB5FD2C9-B9B1-4B56-9903-2EB1604E02B3}" srcOrd="0" destOrd="0" presId="urn:microsoft.com/office/officeart/2005/8/layout/vList2"/>
    <dgm:cxn modelId="{31A5345C-5CAD-4934-95E1-ADEE662789C6}" srcId="{D4E86821-A70C-452E-9738-35514C3BEDFE}" destId="{9C7CBC6B-F165-4C25-A32C-BA9AB6B4A085}" srcOrd="1" destOrd="0" parTransId="{FBD408B0-9FDA-48AF-BB92-A7A7CC1C91E1}" sibTransId="{100AA548-1337-4EF6-BB56-3C1A78791D2F}"/>
    <dgm:cxn modelId="{176A6E57-48B7-40A3-BAC1-3E077EF0EDEC}" type="presOf" srcId="{2D3EE800-64F3-4DBE-A089-15BDD4FD9E97}" destId="{EF9AEEF5-6DCF-4CE1-80A5-D253704E0BD4}" srcOrd="0" destOrd="0" presId="urn:microsoft.com/office/officeart/2005/8/layout/vList2"/>
    <dgm:cxn modelId="{334854D1-40B6-41AA-9C0D-CEE5D0E2CB7C}" srcId="{D4E86821-A70C-452E-9738-35514C3BEDFE}" destId="{2156CF40-5397-4958-A86B-03DA0C51161A}" srcOrd="4" destOrd="0" parTransId="{DB32DDA7-38A7-41C4-98F8-541DE59BFE81}" sibTransId="{96FD18FA-9FE5-484F-88E7-8B3EE6C613D5}"/>
    <dgm:cxn modelId="{936013D7-F92C-4466-8C3F-885D941A1FE3}" type="presOf" srcId="{9C7CBC6B-F165-4C25-A32C-BA9AB6B4A085}" destId="{D08145AB-2B9F-42E8-BD27-81D6162AF046}" srcOrd="0" destOrd="0" presId="urn:microsoft.com/office/officeart/2005/8/layout/vList2"/>
    <dgm:cxn modelId="{967A3FDC-418A-44DF-8CB8-A36F115ABA4E}" srcId="{D4E86821-A70C-452E-9738-35514C3BEDFE}" destId="{8ECA212A-C454-474C-8558-E74FA15382E7}" srcOrd="2" destOrd="0" parTransId="{1CA70714-31AA-4F04-9951-2D4FD9F0643F}" sibTransId="{A0E35867-8A2C-4494-9160-DBE471EB650F}"/>
    <dgm:cxn modelId="{026E8CDD-D008-451A-988F-6528A7EC393C}" srcId="{D4E86821-A70C-452E-9738-35514C3BEDFE}" destId="{93CE4E8E-33E9-4F3E-99C1-4F97BEDAE394}" srcOrd="3" destOrd="0" parTransId="{31EED4E3-B4F8-40B9-8987-12230794711E}" sibTransId="{03B5E2FF-C6D5-4FF4-AECB-DCA9F210BEBD}"/>
    <dgm:cxn modelId="{46DFD2F2-B91A-42CF-906C-13B70D687A6E}" type="presOf" srcId="{2156CF40-5397-4958-A86B-03DA0C51161A}" destId="{2EC3599D-CDBF-4742-9529-198C1B84DABB}" srcOrd="0" destOrd="0" presId="urn:microsoft.com/office/officeart/2005/8/layout/vList2"/>
    <dgm:cxn modelId="{0C13981E-5AE5-4D63-B823-DF7ED144B2D6}" type="presParOf" srcId="{02EBC2F0-6E6E-45F2-AD07-133ACC808EB9}" destId="{EF9AEEF5-6DCF-4CE1-80A5-D253704E0BD4}" srcOrd="0" destOrd="0" presId="urn:microsoft.com/office/officeart/2005/8/layout/vList2"/>
    <dgm:cxn modelId="{4344749C-21B7-4679-B9FE-ACDF018C2FD0}" type="presParOf" srcId="{02EBC2F0-6E6E-45F2-AD07-133ACC808EB9}" destId="{77C93DBF-9F8E-405C-B7BC-A1BD04B9399C}" srcOrd="1" destOrd="0" presId="urn:microsoft.com/office/officeart/2005/8/layout/vList2"/>
    <dgm:cxn modelId="{10BE363F-A7FB-4933-A829-6ACB24CCE172}" type="presParOf" srcId="{02EBC2F0-6E6E-45F2-AD07-133ACC808EB9}" destId="{D08145AB-2B9F-42E8-BD27-81D6162AF046}" srcOrd="2" destOrd="0" presId="urn:microsoft.com/office/officeart/2005/8/layout/vList2"/>
    <dgm:cxn modelId="{C418CB88-2ED6-452B-A126-D0F8B3FE7C59}" type="presParOf" srcId="{02EBC2F0-6E6E-45F2-AD07-133ACC808EB9}" destId="{2441B975-F0D4-47EC-823B-6564F69593A6}" srcOrd="3" destOrd="0" presId="urn:microsoft.com/office/officeart/2005/8/layout/vList2"/>
    <dgm:cxn modelId="{55B7330F-0971-476A-A356-B6EF661D0FA0}" type="presParOf" srcId="{02EBC2F0-6E6E-45F2-AD07-133ACC808EB9}" destId="{AB5FD2C9-B9B1-4B56-9903-2EB1604E02B3}" srcOrd="4" destOrd="0" presId="urn:microsoft.com/office/officeart/2005/8/layout/vList2"/>
    <dgm:cxn modelId="{5EE72063-5F7D-4FD3-A30F-04E4DB0065B3}" type="presParOf" srcId="{02EBC2F0-6E6E-45F2-AD07-133ACC808EB9}" destId="{2817CD78-C241-49F1-ABF1-A72E9010D7A8}" srcOrd="5" destOrd="0" presId="urn:microsoft.com/office/officeart/2005/8/layout/vList2"/>
    <dgm:cxn modelId="{98AF80B8-3418-4F6A-9F61-7E93175B817C}" type="presParOf" srcId="{02EBC2F0-6E6E-45F2-AD07-133ACC808EB9}" destId="{8C02E1C2-C5E0-4142-A826-C593EBE57556}" srcOrd="6" destOrd="0" presId="urn:microsoft.com/office/officeart/2005/8/layout/vList2"/>
    <dgm:cxn modelId="{9F0D3F25-1E13-446A-897E-692BE68126EB}" type="presParOf" srcId="{02EBC2F0-6E6E-45F2-AD07-133ACC808EB9}" destId="{6CB126CD-7682-4679-BF31-B38943974EF6}" srcOrd="7" destOrd="0" presId="urn:microsoft.com/office/officeart/2005/8/layout/vList2"/>
    <dgm:cxn modelId="{22E65C4F-E179-4A34-A42A-F4CF2E05B1DD}" type="presParOf" srcId="{02EBC2F0-6E6E-45F2-AD07-133ACC808EB9}" destId="{2EC3599D-CDBF-4742-9529-198C1B84DABB}"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94D796-FD48-48B8-8F4E-3DC4C1205852}"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F23DA2B5-3E7A-4AD3-A3E4-85341BEF4056}">
      <dgm:prSet/>
      <dgm:spPr/>
      <dgm:t>
        <a:bodyPr/>
        <a:lstStyle/>
        <a:p>
          <a:r>
            <a:rPr lang="en-US" b="1"/>
            <a:t>1. The Principle of Reflexivity (The Feedback Loop)</a:t>
          </a:r>
          <a:endParaRPr lang="en-US"/>
        </a:p>
      </dgm:t>
    </dgm:pt>
    <dgm:pt modelId="{4A7F888F-0F18-412B-8EA2-8FE6F115C3AF}" type="parTrans" cxnId="{07C2D803-E029-479F-A927-19A36C7F82D7}">
      <dgm:prSet/>
      <dgm:spPr/>
      <dgm:t>
        <a:bodyPr/>
        <a:lstStyle/>
        <a:p>
          <a:endParaRPr lang="en-US"/>
        </a:p>
      </dgm:t>
    </dgm:pt>
    <dgm:pt modelId="{F8942DB2-4C83-4594-875F-5820ACA86711}" type="sibTrans" cxnId="{07C2D803-E029-479F-A927-19A36C7F82D7}">
      <dgm:prSet/>
      <dgm:spPr/>
      <dgm:t>
        <a:bodyPr/>
        <a:lstStyle/>
        <a:p>
          <a:endParaRPr lang="en-US"/>
        </a:p>
      </dgm:t>
    </dgm:pt>
    <dgm:pt modelId="{47E3D3CB-FBAE-4CE2-AC44-B334D9D38E5A}">
      <dgm:prSet/>
      <dgm:spPr/>
      <dgm:t>
        <a:bodyPr/>
        <a:lstStyle/>
        <a:p>
          <a:r>
            <a:rPr lang="en-US" i="1" dirty="0"/>
            <a:t>Price changes behavior, and behavior changes price."</a:t>
          </a:r>
          <a:r>
            <a:rPr lang="en-US" dirty="0"/>
            <a:t> — </a:t>
          </a:r>
          <a:r>
            <a:rPr lang="en-US" b="1" dirty="0"/>
            <a:t>George Soros</a:t>
          </a:r>
          <a:endParaRPr lang="en-US" dirty="0"/>
        </a:p>
      </dgm:t>
    </dgm:pt>
    <dgm:pt modelId="{2A893048-72A5-4D0C-BA1A-306021D09D41}" type="parTrans" cxnId="{754D2EF4-6874-4241-A93B-371B950BF02B}">
      <dgm:prSet/>
      <dgm:spPr/>
      <dgm:t>
        <a:bodyPr/>
        <a:lstStyle/>
        <a:p>
          <a:endParaRPr lang="en-US"/>
        </a:p>
      </dgm:t>
    </dgm:pt>
    <dgm:pt modelId="{7D82539B-F14D-49A8-83A1-509784882990}" type="sibTrans" cxnId="{754D2EF4-6874-4241-A93B-371B950BF02B}">
      <dgm:prSet/>
      <dgm:spPr/>
      <dgm:t>
        <a:bodyPr/>
        <a:lstStyle/>
        <a:p>
          <a:endParaRPr lang="en-US"/>
        </a:p>
      </dgm:t>
    </dgm:pt>
    <dgm:pt modelId="{574BC260-C2D0-4B41-9595-3150E94DA6F2}">
      <dgm:prSet/>
      <dgm:spPr/>
      <dgm:t>
        <a:bodyPr/>
        <a:lstStyle/>
        <a:p>
          <a:r>
            <a:rPr lang="en-US" b="1" dirty="0"/>
            <a:t>The Greed Loop:</a:t>
          </a:r>
          <a:r>
            <a:rPr lang="en-US" dirty="0"/>
            <a:t> When price goes up, it triggers a chemical response in traders (and validation parameters in algorithms). Seeing others make money creates FOMO (Fear of Missing Out). Buyers rush in, which pushes the price even higher. The higher price validates the greed, attracting more buyers. Price completely detaches from structural value.</a:t>
          </a:r>
        </a:p>
      </dgm:t>
    </dgm:pt>
    <dgm:pt modelId="{68706BBD-F128-47B2-9894-7D4D9B760431}" type="parTrans" cxnId="{C828524F-DCBE-4691-91B7-8E2CD2DA6323}">
      <dgm:prSet/>
      <dgm:spPr/>
      <dgm:t>
        <a:bodyPr/>
        <a:lstStyle/>
        <a:p>
          <a:endParaRPr lang="en-US"/>
        </a:p>
      </dgm:t>
    </dgm:pt>
    <dgm:pt modelId="{6719C858-B222-45FE-8D51-4308C365F2CA}" type="sibTrans" cxnId="{C828524F-DCBE-4691-91B7-8E2CD2DA6323}">
      <dgm:prSet/>
      <dgm:spPr/>
      <dgm:t>
        <a:bodyPr/>
        <a:lstStyle/>
        <a:p>
          <a:endParaRPr lang="en-US"/>
        </a:p>
      </dgm:t>
    </dgm:pt>
    <dgm:pt modelId="{C703C0CB-570B-430D-A498-AC5B2953E1B0}">
      <dgm:prSet/>
      <dgm:spPr/>
      <dgm:t>
        <a:bodyPr/>
        <a:lstStyle/>
        <a:p>
          <a:r>
            <a:rPr lang="en-US" b="1"/>
            <a:t>The Fear Loop:</a:t>
          </a:r>
          <a:r>
            <a:rPr lang="en-US"/>
            <a:t> The exact inverse happens on the way down. Price drops, creating anxiety. To protect capital, traders sell. That selling drives the price lower, triggering automated stop-losses and margin calls, forcing </a:t>
          </a:r>
          <a:r>
            <a:rPr lang="en-US" i="1"/>
            <a:t>more</a:t>
          </a:r>
          <a:r>
            <a:rPr lang="en-US"/>
            <a:t> selling.</a:t>
          </a:r>
        </a:p>
      </dgm:t>
    </dgm:pt>
    <dgm:pt modelId="{198E867F-DAF8-4B3A-8E41-A0BA042C0245}" type="parTrans" cxnId="{8B62693F-7373-4CE7-8B1C-29B4111BFEE9}">
      <dgm:prSet/>
      <dgm:spPr/>
      <dgm:t>
        <a:bodyPr/>
        <a:lstStyle/>
        <a:p>
          <a:endParaRPr lang="en-US"/>
        </a:p>
      </dgm:t>
    </dgm:pt>
    <dgm:pt modelId="{DCC76B71-4EB0-4774-B671-5DDA0403E5B9}" type="sibTrans" cxnId="{8B62693F-7373-4CE7-8B1C-29B4111BFEE9}">
      <dgm:prSet/>
      <dgm:spPr/>
      <dgm:t>
        <a:bodyPr/>
        <a:lstStyle/>
        <a:p>
          <a:endParaRPr lang="en-US"/>
        </a:p>
      </dgm:t>
    </dgm:pt>
    <dgm:pt modelId="{301D8BB9-2675-4425-9C25-88DAFBA74FFB}" type="pres">
      <dgm:prSet presAssocID="{E694D796-FD48-48B8-8F4E-3DC4C1205852}" presName="CompostProcess" presStyleCnt="0">
        <dgm:presLayoutVars>
          <dgm:dir/>
          <dgm:resizeHandles val="exact"/>
        </dgm:presLayoutVars>
      </dgm:prSet>
      <dgm:spPr/>
    </dgm:pt>
    <dgm:pt modelId="{28B9A2B9-8047-41BB-AFCE-F0D48F0A057F}" type="pres">
      <dgm:prSet presAssocID="{E694D796-FD48-48B8-8F4E-3DC4C1205852}" presName="arrow" presStyleLbl="bgShp" presStyleIdx="0" presStyleCnt="1"/>
      <dgm:spPr/>
    </dgm:pt>
    <dgm:pt modelId="{946AC273-B9E8-4A81-96BA-F43F303CF4C1}" type="pres">
      <dgm:prSet presAssocID="{E694D796-FD48-48B8-8F4E-3DC4C1205852}" presName="linearProcess" presStyleCnt="0"/>
      <dgm:spPr/>
    </dgm:pt>
    <dgm:pt modelId="{B911862A-1CC3-4E28-A745-F488D9C9724D}" type="pres">
      <dgm:prSet presAssocID="{F23DA2B5-3E7A-4AD3-A3E4-85341BEF4056}" presName="textNode" presStyleLbl="node1" presStyleIdx="0" presStyleCnt="4">
        <dgm:presLayoutVars>
          <dgm:bulletEnabled val="1"/>
        </dgm:presLayoutVars>
      </dgm:prSet>
      <dgm:spPr/>
    </dgm:pt>
    <dgm:pt modelId="{1DA1A34F-CCEF-4522-9EC6-955DB019466A}" type="pres">
      <dgm:prSet presAssocID="{F8942DB2-4C83-4594-875F-5820ACA86711}" presName="sibTrans" presStyleCnt="0"/>
      <dgm:spPr/>
    </dgm:pt>
    <dgm:pt modelId="{0F0B7591-F209-44B4-9A37-CDA9E678039E}" type="pres">
      <dgm:prSet presAssocID="{47E3D3CB-FBAE-4CE2-AC44-B334D9D38E5A}" presName="textNode" presStyleLbl="node1" presStyleIdx="1" presStyleCnt="4">
        <dgm:presLayoutVars>
          <dgm:bulletEnabled val="1"/>
        </dgm:presLayoutVars>
      </dgm:prSet>
      <dgm:spPr/>
    </dgm:pt>
    <dgm:pt modelId="{0BA18DB1-FDFB-46FB-9E9F-E37E04B4CB71}" type="pres">
      <dgm:prSet presAssocID="{7D82539B-F14D-49A8-83A1-509784882990}" presName="sibTrans" presStyleCnt="0"/>
      <dgm:spPr/>
    </dgm:pt>
    <dgm:pt modelId="{A3D99B01-6383-44F8-B34A-289D10C0B51E}" type="pres">
      <dgm:prSet presAssocID="{574BC260-C2D0-4B41-9595-3150E94DA6F2}" presName="textNode" presStyleLbl="node1" presStyleIdx="2" presStyleCnt="4">
        <dgm:presLayoutVars>
          <dgm:bulletEnabled val="1"/>
        </dgm:presLayoutVars>
      </dgm:prSet>
      <dgm:spPr/>
    </dgm:pt>
    <dgm:pt modelId="{AD221C6F-F752-45EA-B6E4-52884ADDB7A7}" type="pres">
      <dgm:prSet presAssocID="{6719C858-B222-45FE-8D51-4308C365F2CA}" presName="sibTrans" presStyleCnt="0"/>
      <dgm:spPr/>
    </dgm:pt>
    <dgm:pt modelId="{74D49490-BF5C-429A-8A65-0A45B036443F}" type="pres">
      <dgm:prSet presAssocID="{C703C0CB-570B-430D-A498-AC5B2953E1B0}" presName="textNode" presStyleLbl="node1" presStyleIdx="3" presStyleCnt="4">
        <dgm:presLayoutVars>
          <dgm:bulletEnabled val="1"/>
        </dgm:presLayoutVars>
      </dgm:prSet>
      <dgm:spPr/>
    </dgm:pt>
  </dgm:ptLst>
  <dgm:cxnLst>
    <dgm:cxn modelId="{07C2D803-E029-479F-A927-19A36C7F82D7}" srcId="{E694D796-FD48-48B8-8F4E-3DC4C1205852}" destId="{F23DA2B5-3E7A-4AD3-A3E4-85341BEF4056}" srcOrd="0" destOrd="0" parTransId="{4A7F888F-0F18-412B-8EA2-8FE6F115C3AF}" sibTransId="{F8942DB2-4C83-4594-875F-5820ACA86711}"/>
    <dgm:cxn modelId="{8B62693F-7373-4CE7-8B1C-29B4111BFEE9}" srcId="{E694D796-FD48-48B8-8F4E-3DC4C1205852}" destId="{C703C0CB-570B-430D-A498-AC5B2953E1B0}" srcOrd="3" destOrd="0" parTransId="{198E867F-DAF8-4B3A-8E41-A0BA042C0245}" sibTransId="{DCC76B71-4EB0-4774-B671-5DDA0403E5B9}"/>
    <dgm:cxn modelId="{C828524F-DCBE-4691-91B7-8E2CD2DA6323}" srcId="{E694D796-FD48-48B8-8F4E-3DC4C1205852}" destId="{574BC260-C2D0-4B41-9595-3150E94DA6F2}" srcOrd="2" destOrd="0" parTransId="{68706BBD-F128-47B2-9894-7D4D9B760431}" sibTransId="{6719C858-B222-45FE-8D51-4308C365F2CA}"/>
    <dgm:cxn modelId="{CA272EBB-38DD-468B-81EF-79F2D6485B86}" type="presOf" srcId="{F23DA2B5-3E7A-4AD3-A3E4-85341BEF4056}" destId="{B911862A-1CC3-4E28-A745-F488D9C9724D}" srcOrd="0" destOrd="0" presId="urn:microsoft.com/office/officeart/2005/8/layout/hProcess9"/>
    <dgm:cxn modelId="{029D4DD5-1170-49EC-B5FD-0D409241F71C}" type="presOf" srcId="{574BC260-C2D0-4B41-9595-3150E94DA6F2}" destId="{A3D99B01-6383-44F8-B34A-289D10C0B51E}" srcOrd="0" destOrd="0" presId="urn:microsoft.com/office/officeart/2005/8/layout/hProcess9"/>
    <dgm:cxn modelId="{972CF7E5-3417-46CE-A8A6-B6B421BD498B}" type="presOf" srcId="{E694D796-FD48-48B8-8F4E-3DC4C1205852}" destId="{301D8BB9-2675-4425-9C25-88DAFBA74FFB}" srcOrd="0" destOrd="0" presId="urn:microsoft.com/office/officeart/2005/8/layout/hProcess9"/>
    <dgm:cxn modelId="{7CE660ED-0E33-4743-9B01-A34A651F44B0}" type="presOf" srcId="{47E3D3CB-FBAE-4CE2-AC44-B334D9D38E5A}" destId="{0F0B7591-F209-44B4-9A37-CDA9E678039E}" srcOrd="0" destOrd="0" presId="urn:microsoft.com/office/officeart/2005/8/layout/hProcess9"/>
    <dgm:cxn modelId="{754D2EF4-6874-4241-A93B-371B950BF02B}" srcId="{E694D796-FD48-48B8-8F4E-3DC4C1205852}" destId="{47E3D3CB-FBAE-4CE2-AC44-B334D9D38E5A}" srcOrd="1" destOrd="0" parTransId="{2A893048-72A5-4D0C-BA1A-306021D09D41}" sibTransId="{7D82539B-F14D-49A8-83A1-509784882990}"/>
    <dgm:cxn modelId="{4ACEACFC-CFF5-4328-A24F-F1F6B00A56A4}" type="presOf" srcId="{C703C0CB-570B-430D-A498-AC5B2953E1B0}" destId="{74D49490-BF5C-429A-8A65-0A45B036443F}" srcOrd="0" destOrd="0" presId="urn:microsoft.com/office/officeart/2005/8/layout/hProcess9"/>
    <dgm:cxn modelId="{DB515767-CFFA-48A1-99D1-DB4692A7D96F}" type="presParOf" srcId="{301D8BB9-2675-4425-9C25-88DAFBA74FFB}" destId="{28B9A2B9-8047-41BB-AFCE-F0D48F0A057F}" srcOrd="0" destOrd="0" presId="urn:microsoft.com/office/officeart/2005/8/layout/hProcess9"/>
    <dgm:cxn modelId="{917C2E51-D65C-41D4-B604-18FF5BCCB474}" type="presParOf" srcId="{301D8BB9-2675-4425-9C25-88DAFBA74FFB}" destId="{946AC273-B9E8-4A81-96BA-F43F303CF4C1}" srcOrd="1" destOrd="0" presId="urn:microsoft.com/office/officeart/2005/8/layout/hProcess9"/>
    <dgm:cxn modelId="{FC404B9C-E0EF-425C-8660-5437448DC7C0}" type="presParOf" srcId="{946AC273-B9E8-4A81-96BA-F43F303CF4C1}" destId="{B911862A-1CC3-4E28-A745-F488D9C9724D}" srcOrd="0" destOrd="0" presId="urn:microsoft.com/office/officeart/2005/8/layout/hProcess9"/>
    <dgm:cxn modelId="{BB6D18A6-180F-4374-AE09-112FCB016DF4}" type="presParOf" srcId="{946AC273-B9E8-4A81-96BA-F43F303CF4C1}" destId="{1DA1A34F-CCEF-4522-9EC6-955DB019466A}" srcOrd="1" destOrd="0" presId="urn:microsoft.com/office/officeart/2005/8/layout/hProcess9"/>
    <dgm:cxn modelId="{97C383E2-43F1-4D0F-8DC4-0443ED314A27}" type="presParOf" srcId="{946AC273-B9E8-4A81-96BA-F43F303CF4C1}" destId="{0F0B7591-F209-44B4-9A37-CDA9E678039E}" srcOrd="2" destOrd="0" presId="urn:microsoft.com/office/officeart/2005/8/layout/hProcess9"/>
    <dgm:cxn modelId="{5FCD5F9A-7F51-4DBE-B8B7-90BBDDB959B8}" type="presParOf" srcId="{946AC273-B9E8-4A81-96BA-F43F303CF4C1}" destId="{0BA18DB1-FDFB-46FB-9E9F-E37E04B4CB71}" srcOrd="3" destOrd="0" presId="urn:microsoft.com/office/officeart/2005/8/layout/hProcess9"/>
    <dgm:cxn modelId="{5AD1B201-61EE-4623-9E86-8E76FB0E9BE8}" type="presParOf" srcId="{946AC273-B9E8-4A81-96BA-F43F303CF4C1}" destId="{A3D99B01-6383-44F8-B34A-289D10C0B51E}" srcOrd="4" destOrd="0" presId="urn:microsoft.com/office/officeart/2005/8/layout/hProcess9"/>
    <dgm:cxn modelId="{ED537544-824F-4002-9E7F-C7CC20A2063B}" type="presParOf" srcId="{946AC273-B9E8-4A81-96BA-F43F303CF4C1}" destId="{AD221C6F-F752-45EA-B6E4-52884ADDB7A7}" srcOrd="5" destOrd="0" presId="urn:microsoft.com/office/officeart/2005/8/layout/hProcess9"/>
    <dgm:cxn modelId="{32B05A5E-3670-425C-97EC-2F9957358F1F}" type="presParOf" srcId="{946AC273-B9E8-4A81-96BA-F43F303CF4C1}" destId="{74D49490-BF5C-429A-8A65-0A45B036443F}"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87393D-3363-4F3A-9412-34882D958CEE}"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73EFC203-15D6-4D87-AF39-CA96D49F05CD}">
      <dgm:prSet/>
      <dgm:spPr/>
      <dgm:t>
        <a:bodyPr/>
        <a:lstStyle/>
        <a:p>
          <a:r>
            <a:rPr lang="en-US" b="1" dirty="0"/>
            <a:t>3. The Structural Exhaustion Points</a:t>
          </a:r>
          <a:endParaRPr lang="en-US" dirty="0"/>
        </a:p>
      </dgm:t>
    </dgm:pt>
    <dgm:pt modelId="{60AEE52D-301C-4EEE-A532-7123150A77E6}" type="parTrans" cxnId="{9D155179-9403-4586-B75B-4A8CFDA9D6A8}">
      <dgm:prSet/>
      <dgm:spPr/>
      <dgm:t>
        <a:bodyPr/>
        <a:lstStyle/>
        <a:p>
          <a:endParaRPr lang="en-US"/>
        </a:p>
      </dgm:t>
    </dgm:pt>
    <dgm:pt modelId="{0F2AF062-3586-4907-8E49-CEA2472A2D69}" type="sibTrans" cxnId="{9D155179-9403-4586-B75B-4A8CFDA9D6A8}">
      <dgm:prSet/>
      <dgm:spPr/>
      <dgm:t>
        <a:bodyPr/>
        <a:lstStyle/>
        <a:p>
          <a:endParaRPr lang="en-US"/>
        </a:p>
      </dgm:t>
    </dgm:pt>
    <dgm:pt modelId="{5565A23D-83EA-4448-B869-71FFE1A79074}">
      <dgm:prSet custT="1"/>
      <dgm:spPr/>
      <dgm:t>
        <a:bodyPr/>
        <a:lstStyle/>
        <a:p>
          <a:r>
            <a:rPr lang="en-US" sz="1000" dirty="0"/>
            <a:t>Why doesn't greed go up forever, or fear drop to zero? Because of </a:t>
          </a:r>
          <a:r>
            <a:rPr lang="en-US" sz="1000" b="1" dirty="0"/>
            <a:t>liquidity exhaustion</a:t>
          </a:r>
          <a:r>
            <a:rPr lang="en-US" sz="1000" dirty="0"/>
            <a:t> in the order book.</a:t>
          </a:r>
        </a:p>
      </dgm:t>
    </dgm:pt>
    <dgm:pt modelId="{4391436B-CD9E-4BCF-9C95-9BA962E75B44}" type="parTrans" cxnId="{047A93B5-59F7-4241-8FA8-BF56BE54CE80}">
      <dgm:prSet/>
      <dgm:spPr/>
      <dgm:t>
        <a:bodyPr/>
        <a:lstStyle/>
        <a:p>
          <a:endParaRPr lang="en-US"/>
        </a:p>
      </dgm:t>
    </dgm:pt>
    <dgm:pt modelId="{665527EE-2AC9-43AF-943F-A1AAE50CB3FA}" type="sibTrans" cxnId="{047A93B5-59F7-4241-8FA8-BF56BE54CE80}">
      <dgm:prSet/>
      <dgm:spPr/>
      <dgm:t>
        <a:bodyPr/>
        <a:lstStyle/>
        <a:p>
          <a:endParaRPr lang="en-US"/>
        </a:p>
      </dgm:t>
    </dgm:pt>
    <dgm:pt modelId="{317B70E3-9DC5-4C5E-A0BB-BD5455233C04}">
      <dgm:prSet custT="1"/>
      <dgm:spPr/>
      <dgm:t>
        <a:bodyPr/>
        <a:lstStyle/>
        <a:p>
          <a:r>
            <a:rPr lang="en-US" sz="1000" dirty="0"/>
            <a:t>.</a:t>
          </a:r>
        </a:p>
      </dgm:t>
    </dgm:pt>
    <dgm:pt modelId="{BD04AFA8-7F26-456F-B536-556D7AEC5C94}" type="parTrans" cxnId="{259FD5FC-69FC-4A61-A1AE-943637A13787}">
      <dgm:prSet/>
      <dgm:spPr/>
      <dgm:t>
        <a:bodyPr/>
        <a:lstStyle/>
        <a:p>
          <a:endParaRPr lang="en-US"/>
        </a:p>
      </dgm:t>
    </dgm:pt>
    <dgm:pt modelId="{D38CDA44-2D22-4C55-85C1-C140403BD03E}" type="sibTrans" cxnId="{259FD5FC-69FC-4A61-A1AE-943637A13787}">
      <dgm:prSet/>
      <dgm:spPr/>
      <dgm:t>
        <a:bodyPr/>
        <a:lstStyle/>
        <a:p>
          <a:endParaRPr lang="en-US"/>
        </a:p>
      </dgm:t>
    </dgm:pt>
    <dgm:pt modelId="{96C22D72-E3B9-4ACE-88E9-47600A33820E}">
      <dgm:prSet custT="1"/>
      <dgm:spPr/>
      <dgm:t>
        <a:bodyPr/>
        <a:lstStyle/>
        <a:p>
          <a:endParaRPr lang="en-US" sz="1000" dirty="0"/>
        </a:p>
      </dgm:t>
    </dgm:pt>
    <dgm:pt modelId="{C52F221A-EF92-4388-9ED3-90B990D20E0D}" type="parTrans" cxnId="{6C52CC8B-7835-4B3F-8674-957B2E4CAC93}">
      <dgm:prSet/>
      <dgm:spPr/>
      <dgm:t>
        <a:bodyPr/>
        <a:lstStyle/>
        <a:p>
          <a:endParaRPr lang="en-US"/>
        </a:p>
      </dgm:t>
    </dgm:pt>
    <dgm:pt modelId="{20DE6359-17FC-42E0-9C24-4EBA6318A389}" type="sibTrans" cxnId="{6C52CC8B-7835-4B3F-8674-957B2E4CAC93}">
      <dgm:prSet/>
      <dgm:spPr/>
      <dgm:t>
        <a:bodyPr/>
        <a:lstStyle/>
        <a:p>
          <a:endParaRPr lang="en-US"/>
        </a:p>
      </dgm:t>
    </dgm:pt>
    <dgm:pt modelId="{79CE411A-E8F9-4E11-9CA5-FB2A1CE9A5D2}" type="pres">
      <dgm:prSet presAssocID="{4987393D-3363-4F3A-9412-34882D958CEE}" presName="Name0" presStyleCnt="0">
        <dgm:presLayoutVars>
          <dgm:dir/>
          <dgm:resizeHandles val="exact"/>
        </dgm:presLayoutVars>
      </dgm:prSet>
      <dgm:spPr/>
    </dgm:pt>
    <dgm:pt modelId="{18574EAA-6AC4-47B7-8270-17A10BC912DC}" type="pres">
      <dgm:prSet presAssocID="{4987393D-3363-4F3A-9412-34882D958CEE}" presName="arrow" presStyleLbl="bgShp" presStyleIdx="0" presStyleCnt="1"/>
      <dgm:spPr/>
    </dgm:pt>
    <dgm:pt modelId="{0CF1EEF7-8D20-4C9E-B005-60F55D330DD2}" type="pres">
      <dgm:prSet presAssocID="{4987393D-3363-4F3A-9412-34882D958CEE}" presName="points" presStyleCnt="0"/>
      <dgm:spPr/>
    </dgm:pt>
    <dgm:pt modelId="{931B63BF-92B3-4D31-B557-C62B33ECAE1F}" type="pres">
      <dgm:prSet presAssocID="{73EFC203-15D6-4D87-AF39-CA96D49F05CD}" presName="compositeA" presStyleCnt="0"/>
      <dgm:spPr/>
    </dgm:pt>
    <dgm:pt modelId="{8B395CDA-E756-4BFA-A731-815E8C299B8E}" type="pres">
      <dgm:prSet presAssocID="{73EFC203-15D6-4D87-AF39-CA96D49F05CD}" presName="textA" presStyleLbl="revTx" presStyleIdx="0" presStyleCnt="4">
        <dgm:presLayoutVars>
          <dgm:bulletEnabled val="1"/>
        </dgm:presLayoutVars>
      </dgm:prSet>
      <dgm:spPr/>
    </dgm:pt>
    <dgm:pt modelId="{4779B6B6-72C8-42A1-9FCD-2B06E043923D}" type="pres">
      <dgm:prSet presAssocID="{73EFC203-15D6-4D87-AF39-CA96D49F05CD}" presName="circleA" presStyleLbl="node1" presStyleIdx="0" presStyleCnt="4"/>
      <dgm:spPr/>
    </dgm:pt>
    <dgm:pt modelId="{77080891-5A7F-4841-BF2A-8DD878197621}" type="pres">
      <dgm:prSet presAssocID="{73EFC203-15D6-4D87-AF39-CA96D49F05CD}" presName="spaceA" presStyleCnt="0"/>
      <dgm:spPr/>
    </dgm:pt>
    <dgm:pt modelId="{629E557A-5F5D-4987-8BDB-42C761B032DE}" type="pres">
      <dgm:prSet presAssocID="{0F2AF062-3586-4907-8E49-CEA2472A2D69}" presName="space" presStyleCnt="0"/>
      <dgm:spPr/>
    </dgm:pt>
    <dgm:pt modelId="{9D9ECB99-5F5D-4A7C-96A8-DFCE69DE1BA4}" type="pres">
      <dgm:prSet presAssocID="{5565A23D-83EA-4448-B869-71FFE1A79074}" presName="compositeB" presStyleCnt="0"/>
      <dgm:spPr/>
    </dgm:pt>
    <dgm:pt modelId="{F25536DB-8C7C-42A7-ABF2-E456A1E4B097}" type="pres">
      <dgm:prSet presAssocID="{5565A23D-83EA-4448-B869-71FFE1A79074}" presName="textB" presStyleLbl="revTx" presStyleIdx="1" presStyleCnt="4">
        <dgm:presLayoutVars>
          <dgm:bulletEnabled val="1"/>
        </dgm:presLayoutVars>
      </dgm:prSet>
      <dgm:spPr/>
    </dgm:pt>
    <dgm:pt modelId="{0A34BE7A-A1BC-495A-90D5-1A0057C66F1E}" type="pres">
      <dgm:prSet presAssocID="{5565A23D-83EA-4448-B869-71FFE1A79074}" presName="circleB" presStyleLbl="node1" presStyleIdx="1" presStyleCnt="4"/>
      <dgm:spPr/>
    </dgm:pt>
    <dgm:pt modelId="{E30A8416-B4D6-490A-8B7F-678A7FCBA2B0}" type="pres">
      <dgm:prSet presAssocID="{5565A23D-83EA-4448-B869-71FFE1A79074}" presName="spaceB" presStyleCnt="0"/>
      <dgm:spPr/>
    </dgm:pt>
    <dgm:pt modelId="{F8C98D27-7F91-4926-A510-48F136EB74F1}" type="pres">
      <dgm:prSet presAssocID="{665527EE-2AC9-43AF-943F-A1AAE50CB3FA}" presName="space" presStyleCnt="0"/>
      <dgm:spPr/>
    </dgm:pt>
    <dgm:pt modelId="{D46DA148-76F4-4085-8DEF-4E9DFC76AB95}" type="pres">
      <dgm:prSet presAssocID="{317B70E3-9DC5-4C5E-A0BB-BD5455233C04}" presName="compositeA" presStyleCnt="0"/>
      <dgm:spPr/>
    </dgm:pt>
    <dgm:pt modelId="{C19E8D95-7947-4F12-BFBD-AF548D278401}" type="pres">
      <dgm:prSet presAssocID="{317B70E3-9DC5-4C5E-A0BB-BD5455233C04}" presName="textA" presStyleLbl="revTx" presStyleIdx="2" presStyleCnt="4">
        <dgm:presLayoutVars>
          <dgm:bulletEnabled val="1"/>
        </dgm:presLayoutVars>
      </dgm:prSet>
      <dgm:spPr>
        <a:prstGeom prst="flowChartProcess">
          <a:avLst/>
        </a:prstGeom>
      </dgm:spPr>
    </dgm:pt>
    <dgm:pt modelId="{F7DBAE93-7C60-4917-B45E-28E9E8D53DE0}" type="pres">
      <dgm:prSet presAssocID="{317B70E3-9DC5-4C5E-A0BB-BD5455233C04}" presName="circleA" presStyleLbl="node1" presStyleIdx="2" presStyleCnt="4"/>
      <dgm:spPr/>
    </dgm:pt>
    <dgm:pt modelId="{4A65DC17-9848-499A-85E6-4ABF71ECD577}" type="pres">
      <dgm:prSet presAssocID="{317B70E3-9DC5-4C5E-A0BB-BD5455233C04}" presName="spaceA" presStyleCnt="0"/>
      <dgm:spPr/>
    </dgm:pt>
    <dgm:pt modelId="{B527390E-6B42-42F6-A3F2-7709CEE5175F}" type="pres">
      <dgm:prSet presAssocID="{D38CDA44-2D22-4C55-85C1-C140403BD03E}" presName="space" presStyleCnt="0"/>
      <dgm:spPr/>
    </dgm:pt>
    <dgm:pt modelId="{ED80D9BB-66C6-40EE-903C-469BCEA5E4AA}" type="pres">
      <dgm:prSet presAssocID="{96C22D72-E3B9-4ACE-88E9-47600A33820E}" presName="compositeB" presStyleCnt="0"/>
      <dgm:spPr/>
    </dgm:pt>
    <dgm:pt modelId="{05C3BED8-87C1-48D7-956D-2AF16331D3A1}" type="pres">
      <dgm:prSet presAssocID="{96C22D72-E3B9-4ACE-88E9-47600A33820E}" presName="textB" presStyleLbl="revTx" presStyleIdx="3" presStyleCnt="4">
        <dgm:presLayoutVars>
          <dgm:bulletEnabled val="1"/>
        </dgm:presLayoutVars>
      </dgm:prSet>
      <dgm:spPr/>
    </dgm:pt>
    <dgm:pt modelId="{9E847CA6-26E9-4627-8F40-9807EAC8B101}" type="pres">
      <dgm:prSet presAssocID="{96C22D72-E3B9-4ACE-88E9-47600A33820E}" presName="circleB" presStyleLbl="node1" presStyleIdx="3" presStyleCnt="4"/>
      <dgm:spPr/>
    </dgm:pt>
    <dgm:pt modelId="{596F5FA4-205D-4E33-B0AE-93C0CFA4F8A6}" type="pres">
      <dgm:prSet presAssocID="{96C22D72-E3B9-4ACE-88E9-47600A33820E}" presName="spaceB" presStyleCnt="0"/>
      <dgm:spPr/>
    </dgm:pt>
  </dgm:ptLst>
  <dgm:cxnLst>
    <dgm:cxn modelId="{63F95A19-2D72-45A8-979A-B3671ED080AD}" type="presOf" srcId="{5565A23D-83EA-4448-B869-71FFE1A79074}" destId="{F25536DB-8C7C-42A7-ABF2-E456A1E4B097}" srcOrd="0" destOrd="0" presId="urn:microsoft.com/office/officeart/2005/8/layout/hProcess11"/>
    <dgm:cxn modelId="{C5BFC76E-F2C2-43D5-8248-8612FDBAAFF7}" type="presOf" srcId="{96C22D72-E3B9-4ACE-88E9-47600A33820E}" destId="{05C3BED8-87C1-48D7-956D-2AF16331D3A1}" srcOrd="0" destOrd="0" presId="urn:microsoft.com/office/officeart/2005/8/layout/hProcess11"/>
    <dgm:cxn modelId="{9D155179-9403-4586-B75B-4A8CFDA9D6A8}" srcId="{4987393D-3363-4F3A-9412-34882D958CEE}" destId="{73EFC203-15D6-4D87-AF39-CA96D49F05CD}" srcOrd="0" destOrd="0" parTransId="{60AEE52D-301C-4EEE-A532-7123150A77E6}" sibTransId="{0F2AF062-3586-4907-8E49-CEA2472A2D69}"/>
    <dgm:cxn modelId="{6C52CC8B-7835-4B3F-8674-957B2E4CAC93}" srcId="{4987393D-3363-4F3A-9412-34882D958CEE}" destId="{96C22D72-E3B9-4ACE-88E9-47600A33820E}" srcOrd="3" destOrd="0" parTransId="{C52F221A-EF92-4388-9ED3-90B990D20E0D}" sibTransId="{20DE6359-17FC-42E0-9C24-4EBA6318A389}"/>
    <dgm:cxn modelId="{5F8941AC-1A68-4BAA-869F-0A1A001090D0}" type="presOf" srcId="{73EFC203-15D6-4D87-AF39-CA96D49F05CD}" destId="{8B395CDA-E756-4BFA-A731-815E8C299B8E}" srcOrd="0" destOrd="0" presId="urn:microsoft.com/office/officeart/2005/8/layout/hProcess11"/>
    <dgm:cxn modelId="{047A93B5-59F7-4241-8FA8-BF56BE54CE80}" srcId="{4987393D-3363-4F3A-9412-34882D958CEE}" destId="{5565A23D-83EA-4448-B869-71FFE1A79074}" srcOrd="1" destOrd="0" parTransId="{4391436B-CD9E-4BCF-9C95-9BA962E75B44}" sibTransId="{665527EE-2AC9-43AF-943F-A1AAE50CB3FA}"/>
    <dgm:cxn modelId="{1A5278E0-29C1-4884-865E-D6A15BECB320}" type="presOf" srcId="{4987393D-3363-4F3A-9412-34882D958CEE}" destId="{79CE411A-E8F9-4E11-9CA5-FB2A1CE9A5D2}" srcOrd="0" destOrd="0" presId="urn:microsoft.com/office/officeart/2005/8/layout/hProcess11"/>
    <dgm:cxn modelId="{16DEF7E5-4619-4589-BEE6-8B21C05736DC}" type="presOf" srcId="{317B70E3-9DC5-4C5E-A0BB-BD5455233C04}" destId="{C19E8D95-7947-4F12-BFBD-AF548D278401}" srcOrd="0" destOrd="0" presId="urn:microsoft.com/office/officeart/2005/8/layout/hProcess11"/>
    <dgm:cxn modelId="{259FD5FC-69FC-4A61-A1AE-943637A13787}" srcId="{4987393D-3363-4F3A-9412-34882D958CEE}" destId="{317B70E3-9DC5-4C5E-A0BB-BD5455233C04}" srcOrd="2" destOrd="0" parTransId="{BD04AFA8-7F26-456F-B536-556D7AEC5C94}" sibTransId="{D38CDA44-2D22-4C55-85C1-C140403BD03E}"/>
    <dgm:cxn modelId="{84AE7998-62AB-46B0-B18F-4FD918A92D20}" type="presParOf" srcId="{79CE411A-E8F9-4E11-9CA5-FB2A1CE9A5D2}" destId="{18574EAA-6AC4-47B7-8270-17A10BC912DC}" srcOrd="0" destOrd="0" presId="urn:microsoft.com/office/officeart/2005/8/layout/hProcess11"/>
    <dgm:cxn modelId="{D96D9674-D31E-4917-AE28-A44542F9DCC6}" type="presParOf" srcId="{79CE411A-E8F9-4E11-9CA5-FB2A1CE9A5D2}" destId="{0CF1EEF7-8D20-4C9E-B005-60F55D330DD2}" srcOrd="1" destOrd="0" presId="urn:microsoft.com/office/officeart/2005/8/layout/hProcess11"/>
    <dgm:cxn modelId="{7971028E-4B43-4DEC-9F84-58C2F0169AAE}" type="presParOf" srcId="{0CF1EEF7-8D20-4C9E-B005-60F55D330DD2}" destId="{931B63BF-92B3-4D31-B557-C62B33ECAE1F}" srcOrd="0" destOrd="0" presId="urn:microsoft.com/office/officeart/2005/8/layout/hProcess11"/>
    <dgm:cxn modelId="{2FAA8DEA-625F-4359-8173-6DCBEA5D58B6}" type="presParOf" srcId="{931B63BF-92B3-4D31-B557-C62B33ECAE1F}" destId="{8B395CDA-E756-4BFA-A731-815E8C299B8E}" srcOrd="0" destOrd="0" presId="urn:microsoft.com/office/officeart/2005/8/layout/hProcess11"/>
    <dgm:cxn modelId="{CD5F5CF8-E0AC-4452-95A6-0D160C21B99F}" type="presParOf" srcId="{931B63BF-92B3-4D31-B557-C62B33ECAE1F}" destId="{4779B6B6-72C8-42A1-9FCD-2B06E043923D}" srcOrd="1" destOrd="0" presId="urn:microsoft.com/office/officeart/2005/8/layout/hProcess11"/>
    <dgm:cxn modelId="{0F638F2C-E992-42A0-8707-B69619E04DA8}" type="presParOf" srcId="{931B63BF-92B3-4D31-B557-C62B33ECAE1F}" destId="{77080891-5A7F-4841-BF2A-8DD878197621}" srcOrd="2" destOrd="0" presId="urn:microsoft.com/office/officeart/2005/8/layout/hProcess11"/>
    <dgm:cxn modelId="{1ACF6E07-753C-4637-AAD9-856C45F56A05}" type="presParOf" srcId="{0CF1EEF7-8D20-4C9E-B005-60F55D330DD2}" destId="{629E557A-5F5D-4987-8BDB-42C761B032DE}" srcOrd="1" destOrd="0" presId="urn:microsoft.com/office/officeart/2005/8/layout/hProcess11"/>
    <dgm:cxn modelId="{FD32B4C6-D09E-4405-9141-6941BCF8F815}" type="presParOf" srcId="{0CF1EEF7-8D20-4C9E-B005-60F55D330DD2}" destId="{9D9ECB99-5F5D-4A7C-96A8-DFCE69DE1BA4}" srcOrd="2" destOrd="0" presId="urn:microsoft.com/office/officeart/2005/8/layout/hProcess11"/>
    <dgm:cxn modelId="{D02BE42F-261C-4CB4-BE31-07D86715A133}" type="presParOf" srcId="{9D9ECB99-5F5D-4A7C-96A8-DFCE69DE1BA4}" destId="{F25536DB-8C7C-42A7-ABF2-E456A1E4B097}" srcOrd="0" destOrd="0" presId="urn:microsoft.com/office/officeart/2005/8/layout/hProcess11"/>
    <dgm:cxn modelId="{0C5BEB04-C671-4F08-8507-0512DF391196}" type="presParOf" srcId="{9D9ECB99-5F5D-4A7C-96A8-DFCE69DE1BA4}" destId="{0A34BE7A-A1BC-495A-90D5-1A0057C66F1E}" srcOrd="1" destOrd="0" presId="urn:microsoft.com/office/officeart/2005/8/layout/hProcess11"/>
    <dgm:cxn modelId="{8ADD23B3-C851-4BF2-A245-5F3F0241F0F7}" type="presParOf" srcId="{9D9ECB99-5F5D-4A7C-96A8-DFCE69DE1BA4}" destId="{E30A8416-B4D6-490A-8B7F-678A7FCBA2B0}" srcOrd="2" destOrd="0" presId="urn:microsoft.com/office/officeart/2005/8/layout/hProcess11"/>
    <dgm:cxn modelId="{9467EDD8-1CA4-4A19-AFA2-CFFEC530B116}" type="presParOf" srcId="{0CF1EEF7-8D20-4C9E-B005-60F55D330DD2}" destId="{F8C98D27-7F91-4926-A510-48F136EB74F1}" srcOrd="3" destOrd="0" presId="urn:microsoft.com/office/officeart/2005/8/layout/hProcess11"/>
    <dgm:cxn modelId="{947E5A17-D7F2-467C-A6A7-734DEEDC4852}" type="presParOf" srcId="{0CF1EEF7-8D20-4C9E-B005-60F55D330DD2}" destId="{D46DA148-76F4-4085-8DEF-4E9DFC76AB95}" srcOrd="4" destOrd="0" presId="urn:microsoft.com/office/officeart/2005/8/layout/hProcess11"/>
    <dgm:cxn modelId="{AE08C0E2-104D-4111-A3FD-3ED6DDAF7EA9}" type="presParOf" srcId="{D46DA148-76F4-4085-8DEF-4E9DFC76AB95}" destId="{C19E8D95-7947-4F12-BFBD-AF548D278401}" srcOrd="0" destOrd="0" presId="urn:microsoft.com/office/officeart/2005/8/layout/hProcess11"/>
    <dgm:cxn modelId="{5BFF80F4-0132-4A4F-965F-3614D7F4A27D}" type="presParOf" srcId="{D46DA148-76F4-4085-8DEF-4E9DFC76AB95}" destId="{F7DBAE93-7C60-4917-B45E-28E9E8D53DE0}" srcOrd="1" destOrd="0" presId="urn:microsoft.com/office/officeart/2005/8/layout/hProcess11"/>
    <dgm:cxn modelId="{CA3211E2-85D5-4EE3-9A05-D25469AEA893}" type="presParOf" srcId="{D46DA148-76F4-4085-8DEF-4E9DFC76AB95}" destId="{4A65DC17-9848-499A-85E6-4ABF71ECD577}" srcOrd="2" destOrd="0" presId="urn:microsoft.com/office/officeart/2005/8/layout/hProcess11"/>
    <dgm:cxn modelId="{3DFBE05D-17C4-4548-9E6D-C38361E0409A}" type="presParOf" srcId="{0CF1EEF7-8D20-4C9E-B005-60F55D330DD2}" destId="{B527390E-6B42-42F6-A3F2-7709CEE5175F}" srcOrd="5" destOrd="0" presId="urn:microsoft.com/office/officeart/2005/8/layout/hProcess11"/>
    <dgm:cxn modelId="{92E48059-2B81-4FF4-BE13-898AE106C1BD}" type="presParOf" srcId="{0CF1EEF7-8D20-4C9E-B005-60F55D330DD2}" destId="{ED80D9BB-66C6-40EE-903C-469BCEA5E4AA}" srcOrd="6" destOrd="0" presId="urn:microsoft.com/office/officeart/2005/8/layout/hProcess11"/>
    <dgm:cxn modelId="{6A8D7606-DC16-4A7E-B16B-87EA3B873658}" type="presParOf" srcId="{ED80D9BB-66C6-40EE-903C-469BCEA5E4AA}" destId="{05C3BED8-87C1-48D7-956D-2AF16331D3A1}" srcOrd="0" destOrd="0" presId="urn:microsoft.com/office/officeart/2005/8/layout/hProcess11"/>
    <dgm:cxn modelId="{070CB3B3-73A8-4C02-91DE-0C243BE94C17}" type="presParOf" srcId="{ED80D9BB-66C6-40EE-903C-469BCEA5E4AA}" destId="{9E847CA6-26E9-4627-8F40-9807EAC8B101}" srcOrd="1" destOrd="0" presId="urn:microsoft.com/office/officeart/2005/8/layout/hProcess11"/>
    <dgm:cxn modelId="{72030163-66B7-4DDB-A0F8-43ADD1CA6B6C}" type="presParOf" srcId="{ED80D9BB-66C6-40EE-903C-469BCEA5E4AA}" destId="{596F5FA4-205D-4E33-B0AE-93C0CFA4F8A6}"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EE6FEDF-0155-4EF6-ADCB-14700113DBA7}" type="doc">
      <dgm:prSet loTypeId="urn:microsoft.com/office/officeart/2005/8/layout/pyramid1" loCatId="pyramid" qsTypeId="urn:microsoft.com/office/officeart/2005/8/quickstyle/simple1" qsCatId="simple" csTypeId="urn:microsoft.com/office/officeart/2005/8/colors/accent1_2" csCatId="accent1" phldr="1"/>
      <dgm:spPr/>
      <dgm:t>
        <a:bodyPr/>
        <a:lstStyle/>
        <a:p>
          <a:endParaRPr lang="en-US"/>
        </a:p>
      </dgm:t>
    </dgm:pt>
    <dgm:pt modelId="{10C97540-DBBA-481E-96C3-B7181356526D}">
      <dgm:prSet custT="1"/>
      <dgm:spPr/>
      <dgm:t>
        <a:bodyPr/>
        <a:lstStyle/>
        <a:p>
          <a:r>
            <a:rPr lang="en-US" sz="1200" b="1" dirty="0">
              <a:solidFill>
                <a:schemeClr val="bg1"/>
              </a:solidFill>
            </a:rPr>
            <a:t>Fear is </a:t>
          </a:r>
        </a:p>
        <a:p>
          <a:r>
            <a:rPr lang="en-US" sz="1200" b="1" dirty="0">
              <a:solidFill>
                <a:schemeClr val="bg1"/>
              </a:solidFill>
            </a:rPr>
            <a:t>Faster Than </a:t>
          </a:r>
        </a:p>
        <a:p>
          <a:r>
            <a:rPr lang="en-US" sz="1200" b="1" dirty="0">
              <a:solidFill>
                <a:schemeClr val="bg1"/>
              </a:solidFill>
            </a:rPr>
            <a:t>Greed)</a:t>
          </a:r>
          <a:endParaRPr lang="en-US" sz="1200" dirty="0">
            <a:solidFill>
              <a:schemeClr val="bg1"/>
            </a:solidFill>
          </a:endParaRPr>
        </a:p>
      </dgm:t>
    </dgm:pt>
    <dgm:pt modelId="{1C86BCA8-73F8-420F-8A96-E2E059C92774}" type="parTrans" cxnId="{AAEFD33F-55B3-4E6F-B673-8AD6E9B71EEC}">
      <dgm:prSet/>
      <dgm:spPr/>
      <dgm:t>
        <a:bodyPr/>
        <a:lstStyle/>
        <a:p>
          <a:endParaRPr lang="en-US"/>
        </a:p>
      </dgm:t>
    </dgm:pt>
    <dgm:pt modelId="{72DAA01D-CB29-4526-B382-3BFC51D261C9}" type="sibTrans" cxnId="{AAEFD33F-55B3-4E6F-B673-8AD6E9B71EEC}">
      <dgm:prSet/>
      <dgm:spPr/>
      <dgm:t>
        <a:bodyPr/>
        <a:lstStyle/>
        <a:p>
          <a:endParaRPr lang="en-US"/>
        </a:p>
      </dgm:t>
    </dgm:pt>
    <dgm:pt modelId="{DEA853CB-BB96-4C6F-89D4-76D51F42422C}">
      <dgm:prSet/>
      <dgm:spPr/>
      <dgm:t>
        <a:bodyPr/>
        <a:lstStyle/>
        <a:p>
          <a:r>
            <a:rPr lang="en-US" b="1" dirty="0">
              <a:solidFill>
                <a:srgbClr val="FFFFFF"/>
              </a:solidFill>
            </a:rPr>
            <a:t>Greed builds slowly:</a:t>
          </a:r>
          <a:r>
            <a:rPr lang="en-US" dirty="0">
              <a:solidFill>
                <a:srgbClr val="FFFFFF"/>
              </a:solidFill>
            </a:rPr>
            <a:t> It takes time to build trust. Price "climbs a wall of worry."</a:t>
          </a:r>
        </a:p>
      </dgm:t>
    </dgm:pt>
    <dgm:pt modelId="{572F3DBB-331A-4579-A6E5-5469CE3ED7A2}" type="parTrans" cxnId="{15CBB626-4F80-4E4E-8974-FA237BA077C9}">
      <dgm:prSet/>
      <dgm:spPr/>
      <dgm:t>
        <a:bodyPr/>
        <a:lstStyle/>
        <a:p>
          <a:endParaRPr lang="en-US"/>
        </a:p>
      </dgm:t>
    </dgm:pt>
    <dgm:pt modelId="{3838E370-F7B6-492A-9335-0377440B3A4C}" type="sibTrans" cxnId="{15CBB626-4F80-4E4E-8974-FA237BA077C9}">
      <dgm:prSet/>
      <dgm:spPr/>
      <dgm:t>
        <a:bodyPr/>
        <a:lstStyle/>
        <a:p>
          <a:endParaRPr lang="en-US"/>
        </a:p>
      </dgm:t>
    </dgm:pt>
    <dgm:pt modelId="{988BA791-2663-4968-9291-B83AECF96CF9}">
      <dgm:prSet/>
      <dgm:spPr/>
      <dgm:t>
        <a:bodyPr/>
        <a:lstStyle/>
        <a:p>
          <a:r>
            <a:rPr lang="en-US" b="1" dirty="0"/>
            <a:t>Fear strikes instantly:</a:t>
          </a:r>
          <a:r>
            <a:rPr lang="en-US" dirty="0"/>
            <a:t> Psychologists have proven that </a:t>
          </a:r>
          <a:r>
            <a:rPr lang="en-US" b="1" dirty="0"/>
            <a:t>prospect theory</a:t>
          </a:r>
          <a:r>
            <a:rPr lang="en-US" dirty="0"/>
            <a:t> (the pain of losing $1,000 is twice as intense as the joy of making $1,000) rules human decisions. same time.</a:t>
          </a:r>
        </a:p>
      </dgm:t>
    </dgm:pt>
    <dgm:pt modelId="{B2CFA362-0580-446E-9D08-A7D9E3277698}" type="parTrans" cxnId="{BB1D4AD9-DFF8-4657-99DB-3D3D0C1E1E4C}">
      <dgm:prSet/>
      <dgm:spPr/>
      <dgm:t>
        <a:bodyPr/>
        <a:lstStyle/>
        <a:p>
          <a:endParaRPr lang="en-US"/>
        </a:p>
      </dgm:t>
    </dgm:pt>
    <dgm:pt modelId="{332D2BCE-49D0-4FA8-9C4F-B7D17770ED4C}" type="sibTrans" cxnId="{BB1D4AD9-DFF8-4657-99DB-3D3D0C1E1E4C}">
      <dgm:prSet/>
      <dgm:spPr/>
      <dgm:t>
        <a:bodyPr/>
        <a:lstStyle/>
        <a:p>
          <a:endParaRPr lang="en-US"/>
        </a:p>
      </dgm:t>
    </dgm:pt>
    <dgm:pt modelId="{EBFA89EC-FAC3-41AB-90DA-210875C08E9F}">
      <dgm:prSet/>
      <dgm:spPr/>
      <dgm:t>
        <a:bodyPr/>
        <a:lstStyle/>
        <a:p>
          <a:r>
            <a:rPr lang="en-US" dirty="0"/>
            <a:t>Asymmetrical cycle because human instincts are wired differently for reward versus pain.</a:t>
          </a:r>
        </a:p>
      </dgm:t>
    </dgm:pt>
    <dgm:pt modelId="{2BDA4154-3330-4B28-815A-294E686A3385}" type="sibTrans" cxnId="{FCA0768A-A0BA-4237-8909-0FBB83C0882E}">
      <dgm:prSet/>
      <dgm:spPr/>
      <dgm:t>
        <a:bodyPr/>
        <a:lstStyle/>
        <a:p>
          <a:endParaRPr lang="en-US"/>
        </a:p>
      </dgm:t>
    </dgm:pt>
    <dgm:pt modelId="{BE4B2489-FC39-4EDD-87AD-16333144F616}" type="parTrans" cxnId="{FCA0768A-A0BA-4237-8909-0FBB83C0882E}">
      <dgm:prSet/>
      <dgm:spPr/>
      <dgm:t>
        <a:bodyPr/>
        <a:lstStyle/>
        <a:p>
          <a:endParaRPr lang="en-US"/>
        </a:p>
      </dgm:t>
    </dgm:pt>
    <dgm:pt modelId="{7C246998-1FFF-43D6-B0C9-02E79766AE16}" type="pres">
      <dgm:prSet presAssocID="{CEE6FEDF-0155-4EF6-ADCB-14700113DBA7}" presName="Name0" presStyleCnt="0">
        <dgm:presLayoutVars>
          <dgm:dir/>
          <dgm:animLvl val="lvl"/>
          <dgm:resizeHandles val="exact"/>
        </dgm:presLayoutVars>
      </dgm:prSet>
      <dgm:spPr/>
    </dgm:pt>
    <dgm:pt modelId="{E6BE59D2-B143-410B-B57C-5986DE3CF49A}" type="pres">
      <dgm:prSet presAssocID="{10C97540-DBBA-481E-96C3-B7181356526D}" presName="Name8" presStyleCnt="0"/>
      <dgm:spPr/>
    </dgm:pt>
    <dgm:pt modelId="{7C5C2DEB-5E1F-4488-9698-3E915417CEA8}" type="pres">
      <dgm:prSet presAssocID="{10C97540-DBBA-481E-96C3-B7181356526D}" presName="level" presStyleLbl="node1" presStyleIdx="0" presStyleCnt="4">
        <dgm:presLayoutVars>
          <dgm:chMax val="1"/>
          <dgm:bulletEnabled val="1"/>
        </dgm:presLayoutVars>
      </dgm:prSet>
      <dgm:spPr/>
    </dgm:pt>
    <dgm:pt modelId="{9698F81B-7C95-4DC1-AB69-E9FC773765E8}" type="pres">
      <dgm:prSet presAssocID="{10C97540-DBBA-481E-96C3-B7181356526D}" presName="levelTx" presStyleLbl="revTx" presStyleIdx="0" presStyleCnt="0">
        <dgm:presLayoutVars>
          <dgm:chMax val="1"/>
          <dgm:bulletEnabled val="1"/>
        </dgm:presLayoutVars>
      </dgm:prSet>
      <dgm:spPr/>
    </dgm:pt>
    <dgm:pt modelId="{B93E327E-656D-43D6-A849-022FF0AD334B}" type="pres">
      <dgm:prSet presAssocID="{EBFA89EC-FAC3-41AB-90DA-210875C08E9F}" presName="Name8" presStyleCnt="0"/>
      <dgm:spPr/>
    </dgm:pt>
    <dgm:pt modelId="{24089D88-CDED-49CE-8BD7-A45100B33F46}" type="pres">
      <dgm:prSet presAssocID="{EBFA89EC-FAC3-41AB-90DA-210875C08E9F}" presName="level" presStyleLbl="node1" presStyleIdx="1" presStyleCnt="4">
        <dgm:presLayoutVars>
          <dgm:chMax val="1"/>
          <dgm:bulletEnabled val="1"/>
        </dgm:presLayoutVars>
      </dgm:prSet>
      <dgm:spPr/>
    </dgm:pt>
    <dgm:pt modelId="{1944F5A5-7CA4-42FA-A4BD-89B538C14A98}" type="pres">
      <dgm:prSet presAssocID="{EBFA89EC-FAC3-41AB-90DA-210875C08E9F}" presName="levelTx" presStyleLbl="revTx" presStyleIdx="0" presStyleCnt="0">
        <dgm:presLayoutVars>
          <dgm:chMax val="1"/>
          <dgm:bulletEnabled val="1"/>
        </dgm:presLayoutVars>
      </dgm:prSet>
      <dgm:spPr/>
    </dgm:pt>
    <dgm:pt modelId="{2E1B7208-F4F1-45AD-B355-8226768A1FDF}" type="pres">
      <dgm:prSet presAssocID="{DEA853CB-BB96-4C6F-89D4-76D51F42422C}" presName="Name8" presStyleCnt="0"/>
      <dgm:spPr/>
    </dgm:pt>
    <dgm:pt modelId="{3654C479-AA76-45CC-B720-42CCBCC83D95}" type="pres">
      <dgm:prSet presAssocID="{DEA853CB-BB96-4C6F-89D4-76D51F42422C}" presName="level" presStyleLbl="node1" presStyleIdx="2" presStyleCnt="4">
        <dgm:presLayoutVars>
          <dgm:chMax val="1"/>
          <dgm:bulletEnabled val="1"/>
        </dgm:presLayoutVars>
      </dgm:prSet>
      <dgm:spPr/>
    </dgm:pt>
    <dgm:pt modelId="{F31FB112-9E4B-45FE-A6B6-0FF0F18AF4CA}" type="pres">
      <dgm:prSet presAssocID="{DEA853CB-BB96-4C6F-89D4-76D51F42422C}" presName="levelTx" presStyleLbl="revTx" presStyleIdx="0" presStyleCnt="0">
        <dgm:presLayoutVars>
          <dgm:chMax val="1"/>
          <dgm:bulletEnabled val="1"/>
        </dgm:presLayoutVars>
      </dgm:prSet>
      <dgm:spPr/>
    </dgm:pt>
    <dgm:pt modelId="{91B6BD7C-2F57-4E32-8B2D-58EDDDC1FBE0}" type="pres">
      <dgm:prSet presAssocID="{988BA791-2663-4968-9291-B83AECF96CF9}" presName="Name8" presStyleCnt="0"/>
      <dgm:spPr/>
    </dgm:pt>
    <dgm:pt modelId="{C4C508F7-6F56-4944-92C6-67A3278BD8AD}" type="pres">
      <dgm:prSet presAssocID="{988BA791-2663-4968-9291-B83AECF96CF9}" presName="level" presStyleLbl="node1" presStyleIdx="3" presStyleCnt="4">
        <dgm:presLayoutVars>
          <dgm:chMax val="1"/>
          <dgm:bulletEnabled val="1"/>
        </dgm:presLayoutVars>
      </dgm:prSet>
      <dgm:spPr/>
    </dgm:pt>
    <dgm:pt modelId="{5DACC20E-EC63-4CF8-AAAA-91B0BFAE9D9D}" type="pres">
      <dgm:prSet presAssocID="{988BA791-2663-4968-9291-B83AECF96CF9}" presName="levelTx" presStyleLbl="revTx" presStyleIdx="0" presStyleCnt="0">
        <dgm:presLayoutVars>
          <dgm:chMax val="1"/>
          <dgm:bulletEnabled val="1"/>
        </dgm:presLayoutVars>
      </dgm:prSet>
      <dgm:spPr/>
    </dgm:pt>
  </dgm:ptLst>
  <dgm:cxnLst>
    <dgm:cxn modelId="{F7746306-D99B-4BC2-A005-8A95BBA61E46}" type="presOf" srcId="{EBFA89EC-FAC3-41AB-90DA-210875C08E9F}" destId="{24089D88-CDED-49CE-8BD7-A45100B33F46}" srcOrd="0" destOrd="0" presId="urn:microsoft.com/office/officeart/2005/8/layout/pyramid1"/>
    <dgm:cxn modelId="{C2332408-B6ED-4204-8269-F79DA9B7E4CD}" type="presOf" srcId="{EBFA89EC-FAC3-41AB-90DA-210875C08E9F}" destId="{1944F5A5-7CA4-42FA-A4BD-89B538C14A98}" srcOrd="1" destOrd="0" presId="urn:microsoft.com/office/officeart/2005/8/layout/pyramid1"/>
    <dgm:cxn modelId="{15CBB626-4F80-4E4E-8974-FA237BA077C9}" srcId="{CEE6FEDF-0155-4EF6-ADCB-14700113DBA7}" destId="{DEA853CB-BB96-4C6F-89D4-76D51F42422C}" srcOrd="2" destOrd="0" parTransId="{572F3DBB-331A-4579-A6E5-5469CE3ED7A2}" sibTransId="{3838E370-F7B6-492A-9335-0377440B3A4C}"/>
    <dgm:cxn modelId="{6D612632-D532-48FE-B141-31DF45D3FD85}" type="presOf" srcId="{DEA853CB-BB96-4C6F-89D4-76D51F42422C}" destId="{3654C479-AA76-45CC-B720-42CCBCC83D95}" srcOrd="0" destOrd="0" presId="urn:microsoft.com/office/officeart/2005/8/layout/pyramid1"/>
    <dgm:cxn modelId="{AAEFD33F-55B3-4E6F-B673-8AD6E9B71EEC}" srcId="{CEE6FEDF-0155-4EF6-ADCB-14700113DBA7}" destId="{10C97540-DBBA-481E-96C3-B7181356526D}" srcOrd="0" destOrd="0" parTransId="{1C86BCA8-73F8-420F-8A96-E2E059C92774}" sibTransId="{72DAA01D-CB29-4526-B382-3BFC51D261C9}"/>
    <dgm:cxn modelId="{8369FD4E-DBF9-4815-B1CE-72B753F647AC}" type="presOf" srcId="{CEE6FEDF-0155-4EF6-ADCB-14700113DBA7}" destId="{7C246998-1FFF-43D6-B0C9-02E79766AE16}" srcOrd="0" destOrd="0" presId="urn:microsoft.com/office/officeart/2005/8/layout/pyramid1"/>
    <dgm:cxn modelId="{FCA0768A-A0BA-4237-8909-0FBB83C0882E}" srcId="{CEE6FEDF-0155-4EF6-ADCB-14700113DBA7}" destId="{EBFA89EC-FAC3-41AB-90DA-210875C08E9F}" srcOrd="1" destOrd="0" parTransId="{BE4B2489-FC39-4EDD-87AD-16333144F616}" sibTransId="{2BDA4154-3330-4B28-815A-294E686A3385}"/>
    <dgm:cxn modelId="{E90A8798-9DF8-4CDF-96ED-DF7BDAE28898}" type="presOf" srcId="{DEA853CB-BB96-4C6F-89D4-76D51F42422C}" destId="{F31FB112-9E4B-45FE-A6B6-0FF0F18AF4CA}" srcOrd="1" destOrd="0" presId="urn:microsoft.com/office/officeart/2005/8/layout/pyramid1"/>
    <dgm:cxn modelId="{713A3CAB-CB5A-4C2C-B29A-1916DA135F0F}" type="presOf" srcId="{10C97540-DBBA-481E-96C3-B7181356526D}" destId="{7C5C2DEB-5E1F-4488-9698-3E915417CEA8}" srcOrd="0" destOrd="0" presId="urn:microsoft.com/office/officeart/2005/8/layout/pyramid1"/>
    <dgm:cxn modelId="{610915AF-2EDD-4D3E-9BA4-D3B1A8808BC6}" type="presOf" srcId="{988BA791-2663-4968-9291-B83AECF96CF9}" destId="{5DACC20E-EC63-4CF8-AAAA-91B0BFAE9D9D}" srcOrd="1" destOrd="0" presId="urn:microsoft.com/office/officeart/2005/8/layout/pyramid1"/>
    <dgm:cxn modelId="{857147C6-A5E5-40E9-91F9-1616E9D07A20}" type="presOf" srcId="{988BA791-2663-4968-9291-B83AECF96CF9}" destId="{C4C508F7-6F56-4944-92C6-67A3278BD8AD}" srcOrd="0" destOrd="0" presId="urn:microsoft.com/office/officeart/2005/8/layout/pyramid1"/>
    <dgm:cxn modelId="{AFD638D8-1FF8-44E8-9D7C-CF8E97D63A62}" type="presOf" srcId="{10C97540-DBBA-481E-96C3-B7181356526D}" destId="{9698F81B-7C95-4DC1-AB69-E9FC773765E8}" srcOrd="1" destOrd="0" presId="urn:microsoft.com/office/officeart/2005/8/layout/pyramid1"/>
    <dgm:cxn modelId="{BB1D4AD9-DFF8-4657-99DB-3D3D0C1E1E4C}" srcId="{CEE6FEDF-0155-4EF6-ADCB-14700113DBA7}" destId="{988BA791-2663-4968-9291-B83AECF96CF9}" srcOrd="3" destOrd="0" parTransId="{B2CFA362-0580-446E-9D08-A7D9E3277698}" sibTransId="{332D2BCE-49D0-4FA8-9C4F-B7D17770ED4C}"/>
    <dgm:cxn modelId="{FD179F87-0FB3-48CD-BB84-43AEDF4E22F5}" type="presParOf" srcId="{7C246998-1FFF-43D6-B0C9-02E79766AE16}" destId="{E6BE59D2-B143-410B-B57C-5986DE3CF49A}" srcOrd="0" destOrd="0" presId="urn:microsoft.com/office/officeart/2005/8/layout/pyramid1"/>
    <dgm:cxn modelId="{8562A2F5-C003-4D72-8055-F579D25CCDDF}" type="presParOf" srcId="{E6BE59D2-B143-410B-B57C-5986DE3CF49A}" destId="{7C5C2DEB-5E1F-4488-9698-3E915417CEA8}" srcOrd="0" destOrd="0" presId="urn:microsoft.com/office/officeart/2005/8/layout/pyramid1"/>
    <dgm:cxn modelId="{39847BF6-BA6B-439B-A6FB-FCD4B6D4A948}" type="presParOf" srcId="{E6BE59D2-B143-410B-B57C-5986DE3CF49A}" destId="{9698F81B-7C95-4DC1-AB69-E9FC773765E8}" srcOrd="1" destOrd="0" presId="urn:microsoft.com/office/officeart/2005/8/layout/pyramid1"/>
    <dgm:cxn modelId="{4C65DAF8-7AB6-452F-B859-2F7B25EBB2FC}" type="presParOf" srcId="{7C246998-1FFF-43D6-B0C9-02E79766AE16}" destId="{B93E327E-656D-43D6-A849-022FF0AD334B}" srcOrd="1" destOrd="0" presId="urn:microsoft.com/office/officeart/2005/8/layout/pyramid1"/>
    <dgm:cxn modelId="{DCDB8FED-5922-47E8-A076-5181A06F36C4}" type="presParOf" srcId="{B93E327E-656D-43D6-A849-022FF0AD334B}" destId="{24089D88-CDED-49CE-8BD7-A45100B33F46}" srcOrd="0" destOrd="0" presId="urn:microsoft.com/office/officeart/2005/8/layout/pyramid1"/>
    <dgm:cxn modelId="{ADF31821-2D3E-400A-907A-ACC56E4744CC}" type="presParOf" srcId="{B93E327E-656D-43D6-A849-022FF0AD334B}" destId="{1944F5A5-7CA4-42FA-A4BD-89B538C14A98}" srcOrd="1" destOrd="0" presId="urn:microsoft.com/office/officeart/2005/8/layout/pyramid1"/>
    <dgm:cxn modelId="{27ED83BD-E44E-4E3E-B73D-8A4246C29D65}" type="presParOf" srcId="{7C246998-1FFF-43D6-B0C9-02E79766AE16}" destId="{2E1B7208-F4F1-45AD-B355-8226768A1FDF}" srcOrd="2" destOrd="0" presId="urn:microsoft.com/office/officeart/2005/8/layout/pyramid1"/>
    <dgm:cxn modelId="{9B65B09C-8160-4AB5-8409-65F9BE213BD5}" type="presParOf" srcId="{2E1B7208-F4F1-45AD-B355-8226768A1FDF}" destId="{3654C479-AA76-45CC-B720-42CCBCC83D95}" srcOrd="0" destOrd="0" presId="urn:microsoft.com/office/officeart/2005/8/layout/pyramid1"/>
    <dgm:cxn modelId="{EBD60C99-811D-439B-8280-CA7AD8EEEF3D}" type="presParOf" srcId="{2E1B7208-F4F1-45AD-B355-8226768A1FDF}" destId="{F31FB112-9E4B-45FE-A6B6-0FF0F18AF4CA}" srcOrd="1" destOrd="0" presId="urn:microsoft.com/office/officeart/2005/8/layout/pyramid1"/>
    <dgm:cxn modelId="{C0E7715F-3BA3-44BE-BEF7-ADB525EFCDCF}" type="presParOf" srcId="{7C246998-1FFF-43D6-B0C9-02E79766AE16}" destId="{91B6BD7C-2F57-4E32-8B2D-58EDDDC1FBE0}" srcOrd="3" destOrd="0" presId="urn:microsoft.com/office/officeart/2005/8/layout/pyramid1"/>
    <dgm:cxn modelId="{734EDCC1-3EB8-4BFB-BA7C-E0AF5AB3D517}" type="presParOf" srcId="{91B6BD7C-2F57-4E32-8B2D-58EDDDC1FBE0}" destId="{C4C508F7-6F56-4944-92C6-67A3278BD8AD}" srcOrd="0" destOrd="0" presId="urn:microsoft.com/office/officeart/2005/8/layout/pyramid1"/>
    <dgm:cxn modelId="{0AC5C02D-872A-42D1-97F0-D75CF479C3E2}" type="presParOf" srcId="{91B6BD7C-2F57-4E32-8B2D-58EDDDC1FBE0}" destId="{5DACC20E-EC63-4CF8-AAAA-91B0BFAE9D9D}"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6523BD3-CD14-4B23-BFCF-6345AA17FB5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9E556C2-5AD1-4F44-AB48-B0525C180A04}">
      <dgm:prSet custT="1"/>
      <dgm:spPr/>
      <dgm:t>
        <a:bodyPr/>
        <a:lstStyle/>
        <a:p>
          <a:r>
            <a:rPr lang="en-US" sz="1200" b="1" kern="1200" dirty="0"/>
            <a:t>The</a:t>
          </a:r>
          <a:r>
            <a:rPr lang="en-US" sz="900" b="1" kern="1200" dirty="0"/>
            <a:t> </a:t>
          </a:r>
          <a:r>
            <a:rPr lang="en-US" sz="1200" b="1" kern="1200" dirty="0"/>
            <a:t>Facilitator of Trade:</a:t>
          </a:r>
          <a:r>
            <a:rPr lang="en-US" sz="1200" kern="1200" dirty="0"/>
            <a:t> A financial market does not exist to make charts or trigger indicators; its sole mechanical purpose is to facilitate trade between willing buyers and sellers</a:t>
          </a:r>
          <a:r>
            <a:rPr lang="en-US" sz="900" kern="1200" dirty="0"/>
            <a:t>.</a:t>
          </a:r>
        </a:p>
      </dgm:t>
    </dgm:pt>
    <dgm:pt modelId="{88812335-7690-44D9-92CB-13ACC4590D87}" type="parTrans" cxnId="{C9DDB336-D987-4246-BE5F-1F4AB0004615}">
      <dgm:prSet/>
      <dgm:spPr/>
      <dgm:t>
        <a:bodyPr/>
        <a:lstStyle/>
        <a:p>
          <a:endParaRPr lang="en-US"/>
        </a:p>
      </dgm:t>
    </dgm:pt>
    <dgm:pt modelId="{84EE2B75-85F6-4301-9F92-AAE27E5125F0}" type="sibTrans" cxnId="{C9DDB336-D987-4246-BE5F-1F4AB0004615}">
      <dgm:prSet/>
      <dgm:spPr/>
      <dgm:t>
        <a:bodyPr/>
        <a:lstStyle/>
        <a:p>
          <a:endParaRPr lang="en-US"/>
        </a:p>
      </dgm:t>
    </dgm:pt>
    <dgm:pt modelId="{FD05349F-4765-466C-AC01-124AEEC83B7E}">
      <dgm:prSet custT="1"/>
      <dgm:spPr>
        <a:solidFill>
          <a:srgbClr val="D7D1D1"/>
        </a:solidFill>
      </dgm:spPr>
      <dgm:t>
        <a:bodyPr/>
        <a:lstStyle/>
        <a:p>
          <a:r>
            <a:rPr lang="en-US" sz="1200" b="1" dirty="0">
              <a:solidFill>
                <a:schemeClr val="tx1"/>
              </a:solidFill>
            </a:rPr>
            <a:t>The Continuous Dual Auction:</a:t>
          </a:r>
          <a:r>
            <a:rPr lang="en-US" sz="1200" dirty="0">
              <a:solidFill>
                <a:schemeClr val="tx1"/>
              </a:solidFill>
            </a:rPr>
            <a:t> The market is not a one-way auction. It is simultaneously auctioning upward to find the absolute limit of buyers, and downward to find the absolute limit of sellers.</a:t>
          </a:r>
        </a:p>
      </dgm:t>
    </dgm:pt>
    <dgm:pt modelId="{491D8581-7EBC-4B0A-82F9-F6E53711D57D}" type="parTrans" cxnId="{8A146072-5B19-458E-A56F-D6FFA433323C}">
      <dgm:prSet/>
      <dgm:spPr/>
      <dgm:t>
        <a:bodyPr/>
        <a:lstStyle/>
        <a:p>
          <a:endParaRPr lang="en-US"/>
        </a:p>
      </dgm:t>
    </dgm:pt>
    <dgm:pt modelId="{30F34FC6-CECF-4D3C-850C-97831270248D}" type="sibTrans" cxnId="{8A146072-5B19-458E-A56F-D6FFA433323C}">
      <dgm:prSet/>
      <dgm:spPr/>
      <dgm:t>
        <a:bodyPr/>
        <a:lstStyle/>
        <a:p>
          <a:endParaRPr lang="en-US"/>
        </a:p>
      </dgm:t>
    </dgm:pt>
    <dgm:pt modelId="{7E541809-0C4D-4AA2-8059-66EBEF3D0811}">
      <dgm:prSet custT="1"/>
      <dgm:spPr/>
      <dgm:t>
        <a:bodyPr/>
        <a:lstStyle/>
        <a:p>
          <a:r>
            <a:rPr lang="en-US" sz="1200" b="1" dirty="0"/>
            <a:t>Aggressive vs. Passive Capital</a:t>
          </a:r>
          <a:r>
            <a:rPr lang="en-US" sz="1200" dirty="0"/>
            <a:t>: </a:t>
          </a:r>
          <a:r>
            <a:rPr lang="en-US" sz="1200" b="0" dirty="0"/>
            <a:t>Market Orders (Aggressive):</a:t>
          </a:r>
          <a:r>
            <a:rPr lang="en-US" sz="1200" dirty="0"/>
            <a:t> The fuel that </a:t>
          </a:r>
          <a:r>
            <a:rPr lang="en-US" sz="1200" i="1" dirty="0"/>
            <a:t>moves</a:t>
          </a:r>
          <a:r>
            <a:rPr lang="en-US" sz="1200" dirty="0"/>
            <a:t> price. Buyers and sellers impatient to get filled.</a:t>
          </a:r>
        </a:p>
        <a:p>
          <a:pPr>
            <a:buNone/>
          </a:pPr>
          <a:r>
            <a:rPr lang="en-US" sz="1200" b="1" dirty="0"/>
            <a:t>Limit Orders (Passive):</a:t>
          </a:r>
          <a:r>
            <a:rPr lang="en-US" sz="1200" dirty="0"/>
            <a:t> The brakes that </a:t>
          </a:r>
          <a:r>
            <a:rPr lang="en-US" sz="1200" i="1" dirty="0"/>
            <a:t>stop</a:t>
          </a:r>
          <a:r>
            <a:rPr lang="en-US" sz="1200" dirty="0"/>
            <a:t> price. Institutional resting liquidity waiting at specific levels.</a:t>
          </a:r>
          <a:endParaRPr lang="en-US" sz="1200" dirty="0">
            <a:solidFill>
              <a:srgbClr val="FFFFFF"/>
            </a:solidFill>
          </a:endParaRPr>
        </a:p>
      </dgm:t>
    </dgm:pt>
    <dgm:pt modelId="{819AC572-00CC-4737-A470-452B1C318292}" type="parTrans" cxnId="{0549F3BE-A725-4EEF-927E-3049925A9B48}">
      <dgm:prSet/>
      <dgm:spPr/>
      <dgm:t>
        <a:bodyPr/>
        <a:lstStyle/>
        <a:p>
          <a:endParaRPr lang="en-US"/>
        </a:p>
      </dgm:t>
    </dgm:pt>
    <dgm:pt modelId="{7C7443E3-EB6E-42D9-8102-E2C918E05A7F}" type="sibTrans" cxnId="{0549F3BE-A725-4EEF-927E-3049925A9B48}">
      <dgm:prSet/>
      <dgm:spPr/>
      <dgm:t>
        <a:bodyPr/>
        <a:lstStyle/>
        <a:p>
          <a:endParaRPr lang="en-US"/>
        </a:p>
      </dgm:t>
    </dgm:pt>
    <dgm:pt modelId="{347BBD53-0046-489D-AFA3-224FE8C6BF2E}" type="pres">
      <dgm:prSet presAssocID="{F6523BD3-CD14-4B23-BFCF-6345AA17FB59}" presName="linear" presStyleCnt="0">
        <dgm:presLayoutVars>
          <dgm:animLvl val="lvl"/>
          <dgm:resizeHandles val="exact"/>
        </dgm:presLayoutVars>
      </dgm:prSet>
      <dgm:spPr/>
    </dgm:pt>
    <dgm:pt modelId="{4F1F4B8D-85AE-4503-AD7B-2E03263831B5}" type="pres">
      <dgm:prSet presAssocID="{79E556C2-5AD1-4F44-AB48-B0525C180A04}" presName="parentText" presStyleLbl="node1" presStyleIdx="0" presStyleCnt="3" custScaleY="57242" custLinFactY="-65709" custLinFactNeighborY="-100000">
        <dgm:presLayoutVars>
          <dgm:chMax val="0"/>
          <dgm:bulletEnabled val="1"/>
        </dgm:presLayoutVars>
      </dgm:prSet>
      <dgm:spPr/>
    </dgm:pt>
    <dgm:pt modelId="{6CD11134-CA0F-4D42-A127-B143BEA7491F}" type="pres">
      <dgm:prSet presAssocID="{84EE2B75-85F6-4301-9F92-AAE27E5125F0}" presName="spacer" presStyleCnt="0"/>
      <dgm:spPr/>
    </dgm:pt>
    <dgm:pt modelId="{DE34907E-733A-41CB-9AB7-E76C009A4537}" type="pres">
      <dgm:prSet presAssocID="{FD05349F-4765-466C-AC01-124AEEC83B7E}" presName="parentText" presStyleLbl="node1" presStyleIdx="1" presStyleCnt="3" custScaleY="63163" custLinFactY="-30993" custLinFactNeighborY="-100000">
        <dgm:presLayoutVars>
          <dgm:chMax val="0"/>
          <dgm:bulletEnabled val="1"/>
        </dgm:presLayoutVars>
      </dgm:prSet>
      <dgm:spPr/>
    </dgm:pt>
    <dgm:pt modelId="{D3CB8ACF-F35E-4FDC-8306-78A801E6C4DB}" type="pres">
      <dgm:prSet presAssocID="{30F34FC6-CECF-4D3C-850C-97831270248D}" presName="spacer" presStyleCnt="0"/>
      <dgm:spPr/>
    </dgm:pt>
    <dgm:pt modelId="{07EE35D1-EC4A-4AFC-BD01-797EF7624872}" type="pres">
      <dgm:prSet presAssocID="{7E541809-0C4D-4AA2-8059-66EBEF3D0811}" presName="parentText" presStyleLbl="node1" presStyleIdx="2" presStyleCnt="3" custScaleY="56361" custLinFactY="-36557" custLinFactNeighborY="-100000">
        <dgm:presLayoutVars>
          <dgm:chMax val="0"/>
          <dgm:bulletEnabled val="1"/>
        </dgm:presLayoutVars>
      </dgm:prSet>
      <dgm:spPr/>
    </dgm:pt>
  </dgm:ptLst>
  <dgm:cxnLst>
    <dgm:cxn modelId="{C9DDB336-D987-4246-BE5F-1F4AB0004615}" srcId="{F6523BD3-CD14-4B23-BFCF-6345AA17FB59}" destId="{79E556C2-5AD1-4F44-AB48-B0525C180A04}" srcOrd="0" destOrd="0" parTransId="{88812335-7690-44D9-92CB-13ACC4590D87}" sibTransId="{84EE2B75-85F6-4301-9F92-AAE27E5125F0}"/>
    <dgm:cxn modelId="{8A146072-5B19-458E-A56F-D6FFA433323C}" srcId="{F6523BD3-CD14-4B23-BFCF-6345AA17FB59}" destId="{FD05349F-4765-466C-AC01-124AEEC83B7E}" srcOrd="1" destOrd="0" parTransId="{491D8581-7EBC-4B0A-82F9-F6E53711D57D}" sibTransId="{30F34FC6-CECF-4D3C-850C-97831270248D}"/>
    <dgm:cxn modelId="{F57B49A4-299C-4DBC-B962-4E441B768791}" type="presOf" srcId="{FD05349F-4765-466C-AC01-124AEEC83B7E}" destId="{DE34907E-733A-41CB-9AB7-E76C009A4537}" srcOrd="0" destOrd="0" presId="urn:microsoft.com/office/officeart/2005/8/layout/vList2"/>
    <dgm:cxn modelId="{828B69A7-38A9-4231-9E7A-F26014FAF67B}" type="presOf" srcId="{7E541809-0C4D-4AA2-8059-66EBEF3D0811}" destId="{07EE35D1-EC4A-4AFC-BD01-797EF7624872}" srcOrd="0" destOrd="0" presId="urn:microsoft.com/office/officeart/2005/8/layout/vList2"/>
    <dgm:cxn modelId="{7EEC5DBE-9B2B-42CE-8C54-BAE7C165065B}" type="presOf" srcId="{79E556C2-5AD1-4F44-AB48-B0525C180A04}" destId="{4F1F4B8D-85AE-4503-AD7B-2E03263831B5}" srcOrd="0" destOrd="0" presId="urn:microsoft.com/office/officeart/2005/8/layout/vList2"/>
    <dgm:cxn modelId="{0549F3BE-A725-4EEF-927E-3049925A9B48}" srcId="{F6523BD3-CD14-4B23-BFCF-6345AA17FB59}" destId="{7E541809-0C4D-4AA2-8059-66EBEF3D0811}" srcOrd="2" destOrd="0" parTransId="{819AC572-00CC-4737-A470-452B1C318292}" sibTransId="{7C7443E3-EB6E-42D9-8102-E2C918E05A7F}"/>
    <dgm:cxn modelId="{D4FC55FE-4A45-4410-B7AB-8C006B5316E7}" type="presOf" srcId="{F6523BD3-CD14-4B23-BFCF-6345AA17FB59}" destId="{347BBD53-0046-489D-AFA3-224FE8C6BF2E}" srcOrd="0" destOrd="0" presId="urn:microsoft.com/office/officeart/2005/8/layout/vList2"/>
    <dgm:cxn modelId="{8E9ACCB8-1171-4131-9338-47163004071B}" type="presParOf" srcId="{347BBD53-0046-489D-AFA3-224FE8C6BF2E}" destId="{4F1F4B8D-85AE-4503-AD7B-2E03263831B5}" srcOrd="0" destOrd="0" presId="urn:microsoft.com/office/officeart/2005/8/layout/vList2"/>
    <dgm:cxn modelId="{061CAB77-89D1-4378-AC91-6721A9EEC612}" type="presParOf" srcId="{347BBD53-0046-489D-AFA3-224FE8C6BF2E}" destId="{6CD11134-CA0F-4D42-A127-B143BEA7491F}" srcOrd="1" destOrd="0" presId="urn:microsoft.com/office/officeart/2005/8/layout/vList2"/>
    <dgm:cxn modelId="{A0B43927-F220-4678-B2B3-B151DB781880}" type="presParOf" srcId="{347BBD53-0046-489D-AFA3-224FE8C6BF2E}" destId="{DE34907E-733A-41CB-9AB7-E76C009A4537}" srcOrd="2" destOrd="0" presId="urn:microsoft.com/office/officeart/2005/8/layout/vList2"/>
    <dgm:cxn modelId="{4708697B-1C97-4332-B28D-924DDEA6B2C3}" type="presParOf" srcId="{347BBD53-0046-489D-AFA3-224FE8C6BF2E}" destId="{D3CB8ACF-F35E-4FDC-8306-78A801E6C4DB}" srcOrd="3" destOrd="0" presId="urn:microsoft.com/office/officeart/2005/8/layout/vList2"/>
    <dgm:cxn modelId="{6DA095E6-BD86-4977-B0F8-DD0F8AD75640}" type="presParOf" srcId="{347BBD53-0046-489D-AFA3-224FE8C6BF2E}" destId="{07EE35D1-EC4A-4AFC-BD01-797EF762487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6523BD3-CD14-4B23-BFCF-6345AA17FB5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9E556C2-5AD1-4F44-AB48-B0525C180A04}">
      <dgm:prSet custT="1"/>
      <dgm:spPr/>
      <dgm:t>
        <a:bodyPr/>
        <a:lstStyle/>
        <a:p>
          <a:r>
            <a:rPr lang="en-US" sz="1200" b="1" kern="1200" dirty="0"/>
            <a:t>Price Acceptance (Value Creation):</a:t>
          </a:r>
          <a:r>
            <a:rPr lang="en-US" sz="1200" kern="1200" dirty="0"/>
            <a:t> When price enters an area and both buyers and sellers transact heavily, the market consolidates. This is the market declaring: </a:t>
          </a:r>
          <a:r>
            <a:rPr lang="en-US" sz="1200" i="1" kern="1200" dirty="0"/>
            <a:t>"This is a fair, accepted price."</a:t>
          </a:r>
          <a:endParaRPr lang="en-US" sz="1200" kern="1200" dirty="0"/>
        </a:p>
      </dgm:t>
    </dgm:pt>
    <dgm:pt modelId="{88812335-7690-44D9-92CB-13ACC4590D87}" type="parTrans" cxnId="{C9DDB336-D987-4246-BE5F-1F4AB0004615}">
      <dgm:prSet/>
      <dgm:spPr/>
      <dgm:t>
        <a:bodyPr/>
        <a:lstStyle/>
        <a:p>
          <a:endParaRPr lang="en-US"/>
        </a:p>
      </dgm:t>
    </dgm:pt>
    <dgm:pt modelId="{84EE2B75-85F6-4301-9F92-AAE27E5125F0}" type="sibTrans" cxnId="{C9DDB336-D987-4246-BE5F-1F4AB0004615}">
      <dgm:prSet/>
      <dgm:spPr/>
      <dgm:t>
        <a:bodyPr/>
        <a:lstStyle/>
        <a:p>
          <a:endParaRPr lang="en-US"/>
        </a:p>
      </dgm:t>
    </dgm:pt>
    <dgm:pt modelId="{FD05349F-4765-466C-AC01-124AEEC83B7E}">
      <dgm:prSet custT="1"/>
      <dgm:spPr>
        <a:solidFill>
          <a:srgbClr val="D7D1D1"/>
        </a:solidFill>
      </dgm:spPr>
      <dgm:t>
        <a:bodyPr/>
        <a:lstStyle/>
        <a:p>
          <a:r>
            <a:rPr lang="en-US" sz="1200" b="1" dirty="0">
              <a:solidFill>
                <a:schemeClr val="tx1"/>
              </a:solidFill>
            </a:rPr>
            <a:t>Price Rejection (Liquidity Exhaustion):</a:t>
          </a:r>
          <a:r>
            <a:rPr lang="en-US" sz="1200" dirty="0">
              <a:solidFill>
                <a:schemeClr val="tx1"/>
              </a:solidFill>
            </a:rPr>
            <a:t> When price moves into an area and transaction volume dries up—or massive counter-orders instantly flood the market—the price snaps back. This is the market declaring: </a:t>
          </a:r>
          <a:r>
            <a:rPr lang="en-US" sz="1200" i="1" dirty="0">
              <a:solidFill>
                <a:schemeClr val="tx1"/>
              </a:solidFill>
            </a:rPr>
            <a:t>"This is an unfair, rejected price."</a:t>
          </a:r>
          <a:endParaRPr lang="en-US" sz="1200" dirty="0">
            <a:solidFill>
              <a:schemeClr val="tx1"/>
            </a:solidFill>
          </a:endParaRPr>
        </a:p>
      </dgm:t>
    </dgm:pt>
    <dgm:pt modelId="{491D8581-7EBC-4B0A-82F9-F6E53711D57D}" type="parTrans" cxnId="{8A146072-5B19-458E-A56F-D6FFA433323C}">
      <dgm:prSet/>
      <dgm:spPr/>
      <dgm:t>
        <a:bodyPr/>
        <a:lstStyle/>
        <a:p>
          <a:endParaRPr lang="en-US"/>
        </a:p>
      </dgm:t>
    </dgm:pt>
    <dgm:pt modelId="{30F34FC6-CECF-4D3C-850C-97831270248D}" type="sibTrans" cxnId="{8A146072-5B19-458E-A56F-D6FFA433323C}">
      <dgm:prSet/>
      <dgm:spPr/>
      <dgm:t>
        <a:bodyPr/>
        <a:lstStyle/>
        <a:p>
          <a:endParaRPr lang="en-US"/>
        </a:p>
      </dgm:t>
    </dgm:pt>
    <dgm:pt modelId="{7E541809-0C4D-4AA2-8059-66EBEF3D0811}">
      <dgm:prSet custT="1"/>
      <dgm:spPr/>
      <dgm:t>
        <a:bodyPr/>
        <a:lstStyle/>
        <a:p>
          <a:pPr>
            <a:buNone/>
          </a:pPr>
          <a:r>
            <a:rPr lang="en-US" sz="1200" b="1" dirty="0"/>
            <a:t>The Constant Search:</a:t>
          </a:r>
          <a:r>
            <a:rPr lang="en-US" sz="1200" dirty="0"/>
            <a:t> The market spends 80% of its time in Price Acceptance (consolidation/ranging) and 20% of its time transitioning between value zones (breakout/trending)</a:t>
          </a:r>
          <a:endParaRPr lang="en-US" sz="1200" dirty="0">
            <a:solidFill>
              <a:srgbClr val="FFFFFF"/>
            </a:solidFill>
          </a:endParaRPr>
        </a:p>
      </dgm:t>
    </dgm:pt>
    <dgm:pt modelId="{819AC572-00CC-4737-A470-452B1C318292}" type="parTrans" cxnId="{0549F3BE-A725-4EEF-927E-3049925A9B48}">
      <dgm:prSet/>
      <dgm:spPr/>
      <dgm:t>
        <a:bodyPr/>
        <a:lstStyle/>
        <a:p>
          <a:endParaRPr lang="en-US"/>
        </a:p>
      </dgm:t>
    </dgm:pt>
    <dgm:pt modelId="{7C7443E3-EB6E-42D9-8102-E2C918E05A7F}" type="sibTrans" cxnId="{0549F3BE-A725-4EEF-927E-3049925A9B48}">
      <dgm:prSet/>
      <dgm:spPr/>
      <dgm:t>
        <a:bodyPr/>
        <a:lstStyle/>
        <a:p>
          <a:endParaRPr lang="en-US"/>
        </a:p>
      </dgm:t>
    </dgm:pt>
    <dgm:pt modelId="{347BBD53-0046-489D-AFA3-224FE8C6BF2E}" type="pres">
      <dgm:prSet presAssocID="{F6523BD3-CD14-4B23-BFCF-6345AA17FB59}" presName="linear" presStyleCnt="0">
        <dgm:presLayoutVars>
          <dgm:animLvl val="lvl"/>
          <dgm:resizeHandles val="exact"/>
        </dgm:presLayoutVars>
      </dgm:prSet>
      <dgm:spPr/>
    </dgm:pt>
    <dgm:pt modelId="{4F1F4B8D-85AE-4503-AD7B-2E03263831B5}" type="pres">
      <dgm:prSet presAssocID="{79E556C2-5AD1-4F44-AB48-B0525C180A04}" presName="parentText" presStyleLbl="node1" presStyleIdx="0" presStyleCnt="3" custScaleY="57242" custLinFactY="-19857" custLinFactNeighborY="-100000">
        <dgm:presLayoutVars>
          <dgm:chMax val="0"/>
          <dgm:bulletEnabled val="1"/>
        </dgm:presLayoutVars>
      </dgm:prSet>
      <dgm:spPr/>
    </dgm:pt>
    <dgm:pt modelId="{6CD11134-CA0F-4D42-A127-B143BEA7491F}" type="pres">
      <dgm:prSet presAssocID="{84EE2B75-85F6-4301-9F92-AAE27E5125F0}" presName="spacer" presStyleCnt="0"/>
      <dgm:spPr/>
    </dgm:pt>
    <dgm:pt modelId="{DE34907E-733A-41CB-9AB7-E76C009A4537}" type="pres">
      <dgm:prSet presAssocID="{FD05349F-4765-466C-AC01-124AEEC83B7E}" presName="parentText" presStyleLbl="node1" presStyleIdx="1" presStyleCnt="3" custScaleY="63163" custLinFactY="-30993" custLinFactNeighborY="-100000">
        <dgm:presLayoutVars>
          <dgm:chMax val="0"/>
          <dgm:bulletEnabled val="1"/>
        </dgm:presLayoutVars>
      </dgm:prSet>
      <dgm:spPr/>
    </dgm:pt>
    <dgm:pt modelId="{D3CB8ACF-F35E-4FDC-8306-78A801E6C4DB}" type="pres">
      <dgm:prSet presAssocID="{30F34FC6-CECF-4D3C-850C-97831270248D}" presName="spacer" presStyleCnt="0"/>
      <dgm:spPr/>
    </dgm:pt>
    <dgm:pt modelId="{07EE35D1-EC4A-4AFC-BD01-797EF7624872}" type="pres">
      <dgm:prSet presAssocID="{7E541809-0C4D-4AA2-8059-66EBEF3D0811}" presName="parentText" presStyleLbl="node1" presStyleIdx="2" presStyleCnt="3" custScaleY="56361" custLinFactY="-36557" custLinFactNeighborY="-100000">
        <dgm:presLayoutVars>
          <dgm:chMax val="0"/>
          <dgm:bulletEnabled val="1"/>
        </dgm:presLayoutVars>
      </dgm:prSet>
      <dgm:spPr/>
    </dgm:pt>
  </dgm:ptLst>
  <dgm:cxnLst>
    <dgm:cxn modelId="{C9DDB336-D987-4246-BE5F-1F4AB0004615}" srcId="{F6523BD3-CD14-4B23-BFCF-6345AA17FB59}" destId="{79E556C2-5AD1-4F44-AB48-B0525C180A04}" srcOrd="0" destOrd="0" parTransId="{88812335-7690-44D9-92CB-13ACC4590D87}" sibTransId="{84EE2B75-85F6-4301-9F92-AAE27E5125F0}"/>
    <dgm:cxn modelId="{8A146072-5B19-458E-A56F-D6FFA433323C}" srcId="{F6523BD3-CD14-4B23-BFCF-6345AA17FB59}" destId="{FD05349F-4765-466C-AC01-124AEEC83B7E}" srcOrd="1" destOrd="0" parTransId="{491D8581-7EBC-4B0A-82F9-F6E53711D57D}" sibTransId="{30F34FC6-CECF-4D3C-850C-97831270248D}"/>
    <dgm:cxn modelId="{F57B49A4-299C-4DBC-B962-4E441B768791}" type="presOf" srcId="{FD05349F-4765-466C-AC01-124AEEC83B7E}" destId="{DE34907E-733A-41CB-9AB7-E76C009A4537}" srcOrd="0" destOrd="0" presId="urn:microsoft.com/office/officeart/2005/8/layout/vList2"/>
    <dgm:cxn modelId="{828B69A7-38A9-4231-9E7A-F26014FAF67B}" type="presOf" srcId="{7E541809-0C4D-4AA2-8059-66EBEF3D0811}" destId="{07EE35D1-EC4A-4AFC-BD01-797EF7624872}" srcOrd="0" destOrd="0" presId="urn:microsoft.com/office/officeart/2005/8/layout/vList2"/>
    <dgm:cxn modelId="{7EEC5DBE-9B2B-42CE-8C54-BAE7C165065B}" type="presOf" srcId="{79E556C2-5AD1-4F44-AB48-B0525C180A04}" destId="{4F1F4B8D-85AE-4503-AD7B-2E03263831B5}" srcOrd="0" destOrd="0" presId="urn:microsoft.com/office/officeart/2005/8/layout/vList2"/>
    <dgm:cxn modelId="{0549F3BE-A725-4EEF-927E-3049925A9B48}" srcId="{F6523BD3-CD14-4B23-BFCF-6345AA17FB59}" destId="{7E541809-0C4D-4AA2-8059-66EBEF3D0811}" srcOrd="2" destOrd="0" parTransId="{819AC572-00CC-4737-A470-452B1C318292}" sibTransId="{7C7443E3-EB6E-42D9-8102-E2C918E05A7F}"/>
    <dgm:cxn modelId="{D4FC55FE-4A45-4410-B7AB-8C006B5316E7}" type="presOf" srcId="{F6523BD3-CD14-4B23-BFCF-6345AA17FB59}" destId="{347BBD53-0046-489D-AFA3-224FE8C6BF2E}" srcOrd="0" destOrd="0" presId="urn:microsoft.com/office/officeart/2005/8/layout/vList2"/>
    <dgm:cxn modelId="{8E9ACCB8-1171-4131-9338-47163004071B}" type="presParOf" srcId="{347BBD53-0046-489D-AFA3-224FE8C6BF2E}" destId="{4F1F4B8D-85AE-4503-AD7B-2E03263831B5}" srcOrd="0" destOrd="0" presId="urn:microsoft.com/office/officeart/2005/8/layout/vList2"/>
    <dgm:cxn modelId="{061CAB77-89D1-4378-AC91-6721A9EEC612}" type="presParOf" srcId="{347BBD53-0046-489D-AFA3-224FE8C6BF2E}" destId="{6CD11134-CA0F-4D42-A127-B143BEA7491F}" srcOrd="1" destOrd="0" presId="urn:microsoft.com/office/officeart/2005/8/layout/vList2"/>
    <dgm:cxn modelId="{A0B43927-F220-4678-B2B3-B151DB781880}" type="presParOf" srcId="{347BBD53-0046-489D-AFA3-224FE8C6BF2E}" destId="{DE34907E-733A-41CB-9AB7-E76C009A4537}" srcOrd="2" destOrd="0" presId="urn:microsoft.com/office/officeart/2005/8/layout/vList2"/>
    <dgm:cxn modelId="{4708697B-1C97-4332-B28D-924DDEA6B2C3}" type="presParOf" srcId="{347BBD53-0046-489D-AFA3-224FE8C6BF2E}" destId="{D3CB8ACF-F35E-4FDC-8306-78A801E6C4DB}" srcOrd="3" destOrd="0" presId="urn:microsoft.com/office/officeart/2005/8/layout/vList2"/>
    <dgm:cxn modelId="{6DA095E6-BD86-4977-B0F8-DD0F8AD75640}" type="presParOf" srcId="{347BBD53-0046-489D-AFA3-224FE8C6BF2E}" destId="{07EE35D1-EC4A-4AFC-BD01-797EF762487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4E86821-A70C-452E-9738-35514C3BEDF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D3EE800-64F3-4DBE-A089-15BDD4FD9E97}">
      <dgm:prSet custT="1"/>
      <dgm:spPr/>
      <dgm:t>
        <a:bodyPr/>
        <a:lstStyle/>
        <a:p>
          <a:r>
            <a:rPr lang="en-US" sz="1050" b="1" dirty="0"/>
            <a:t>The Starting Data:</a:t>
          </a:r>
          <a:r>
            <a:rPr lang="en-US" sz="1050" dirty="0"/>
            <a:t> The Camarilla formula uses only three inputs from yesterday's session: the High, the Low, and the Close.</a:t>
          </a:r>
        </a:p>
      </dgm:t>
    </dgm:pt>
    <dgm:pt modelId="{EDB90D4A-5E6D-4044-9F18-42F1E543234B}" type="parTrans" cxnId="{66C2FD21-CABD-4133-9C6C-708512EFC096}">
      <dgm:prSet/>
      <dgm:spPr/>
      <dgm:t>
        <a:bodyPr/>
        <a:lstStyle/>
        <a:p>
          <a:endParaRPr lang="en-US"/>
        </a:p>
      </dgm:t>
    </dgm:pt>
    <dgm:pt modelId="{C3AB70AA-E436-401E-A05B-3317ADDFAFE7}" type="sibTrans" cxnId="{66C2FD21-CABD-4133-9C6C-708512EFC096}">
      <dgm:prSet/>
      <dgm:spPr/>
      <dgm:t>
        <a:bodyPr/>
        <a:lstStyle/>
        <a:p>
          <a:endParaRPr lang="en-US"/>
        </a:p>
      </dgm:t>
    </dgm:pt>
    <dgm:pt modelId="{9C7CBC6B-F165-4C25-A32C-BA9AB6B4A085}">
      <dgm:prSet custT="1"/>
      <dgm:spPr>
        <a:solidFill>
          <a:srgbClr val="D7D1D1"/>
        </a:solidFill>
      </dgm:spPr>
      <dgm:t>
        <a:bodyPr/>
        <a:lstStyle/>
        <a:p>
          <a:r>
            <a:rPr lang="en-US" sz="1050" b="1" kern="1200" dirty="0">
              <a:solidFill>
                <a:schemeClr val="tx1"/>
              </a:solidFill>
            </a:rPr>
            <a:t>Mapping Yesterday's Balance:</a:t>
          </a:r>
          <a:r>
            <a:rPr lang="en-US" sz="1050" kern="1200" dirty="0">
              <a:solidFill>
                <a:schemeClr val="tx1"/>
              </a:solidFill>
            </a:rPr>
            <a:t> These three inputs represent the boundary and final consensus of yesterday’s completed auction.</a:t>
          </a:r>
          <a:endParaRPr lang="en-US" sz="1050" kern="1200" dirty="0">
            <a:solidFill>
              <a:schemeClr val="tx1"/>
            </a:solidFill>
            <a:latin typeface="Open Sans (Body)"/>
          </a:endParaRPr>
        </a:p>
      </dgm:t>
    </dgm:pt>
    <dgm:pt modelId="{FBD408B0-9FDA-48AF-BB92-A7A7CC1C91E1}" type="parTrans" cxnId="{31A5345C-5CAD-4934-95E1-ADEE662789C6}">
      <dgm:prSet/>
      <dgm:spPr/>
      <dgm:t>
        <a:bodyPr/>
        <a:lstStyle/>
        <a:p>
          <a:endParaRPr lang="en-US"/>
        </a:p>
      </dgm:t>
    </dgm:pt>
    <dgm:pt modelId="{100AA548-1337-4EF6-BB56-3C1A78791D2F}" type="sibTrans" cxnId="{31A5345C-5CAD-4934-95E1-ADEE662789C6}">
      <dgm:prSet/>
      <dgm:spPr/>
      <dgm:t>
        <a:bodyPr/>
        <a:lstStyle/>
        <a:p>
          <a:endParaRPr lang="en-US"/>
        </a:p>
      </dgm:t>
    </dgm:pt>
    <dgm:pt modelId="{2156CF40-5397-4958-A86B-03DA0C51161A}">
      <dgm:prSet custT="1"/>
      <dgm:spPr/>
      <dgm:t>
        <a:bodyPr/>
        <a:lstStyle/>
        <a:p>
          <a:pPr>
            <a:buNone/>
          </a:pPr>
          <a:r>
            <a:rPr lang="en-US" sz="1050" dirty="0"/>
            <a:t>Projecting Today's Boundaries: By mathematically analyzing yesterday's range, the Camarilla algorithm projects exactly where today's auction will become overextended (unfairly high or unfairly low).</a:t>
          </a:r>
        </a:p>
        <a:p>
          <a:pPr>
            <a:buNone/>
          </a:pPr>
          <a:endParaRPr lang="en-US" sz="1050" dirty="0"/>
        </a:p>
      </dgm:t>
    </dgm:pt>
    <dgm:pt modelId="{DB32DDA7-38A7-41C4-98F8-541DE59BFE81}" type="parTrans" cxnId="{334854D1-40B6-41AA-9C0D-CEE5D0E2CB7C}">
      <dgm:prSet/>
      <dgm:spPr/>
      <dgm:t>
        <a:bodyPr/>
        <a:lstStyle/>
        <a:p>
          <a:endParaRPr lang="en-US"/>
        </a:p>
      </dgm:t>
    </dgm:pt>
    <dgm:pt modelId="{96FD18FA-9FE5-484F-88E7-8B3EE6C613D5}" type="sibTrans" cxnId="{334854D1-40B6-41AA-9C0D-CEE5D0E2CB7C}">
      <dgm:prSet/>
      <dgm:spPr/>
      <dgm:t>
        <a:bodyPr/>
        <a:lstStyle/>
        <a:p>
          <a:endParaRPr lang="en-US"/>
        </a:p>
      </dgm:t>
    </dgm:pt>
    <dgm:pt modelId="{02EBC2F0-6E6E-45F2-AD07-133ACC808EB9}" type="pres">
      <dgm:prSet presAssocID="{D4E86821-A70C-452E-9738-35514C3BEDFE}" presName="linear" presStyleCnt="0">
        <dgm:presLayoutVars>
          <dgm:animLvl val="lvl"/>
          <dgm:resizeHandles val="exact"/>
        </dgm:presLayoutVars>
      </dgm:prSet>
      <dgm:spPr/>
    </dgm:pt>
    <dgm:pt modelId="{EF9AEEF5-6DCF-4CE1-80A5-D253704E0BD4}" type="pres">
      <dgm:prSet presAssocID="{2D3EE800-64F3-4DBE-A089-15BDD4FD9E97}" presName="parentText" presStyleLbl="node1" presStyleIdx="0" presStyleCnt="3" custScaleX="49561">
        <dgm:presLayoutVars>
          <dgm:chMax val="0"/>
          <dgm:bulletEnabled val="1"/>
        </dgm:presLayoutVars>
      </dgm:prSet>
      <dgm:spPr/>
    </dgm:pt>
    <dgm:pt modelId="{77C93DBF-9F8E-405C-B7BC-A1BD04B9399C}" type="pres">
      <dgm:prSet presAssocID="{C3AB70AA-E436-401E-A05B-3317ADDFAFE7}" presName="spacer" presStyleCnt="0"/>
      <dgm:spPr/>
    </dgm:pt>
    <dgm:pt modelId="{D08145AB-2B9F-42E8-BD27-81D6162AF046}" type="pres">
      <dgm:prSet presAssocID="{9C7CBC6B-F165-4C25-A32C-BA9AB6B4A085}" presName="parentText" presStyleLbl="node1" presStyleIdx="1" presStyleCnt="3" custScaleX="50995">
        <dgm:presLayoutVars>
          <dgm:chMax val="0"/>
          <dgm:bulletEnabled val="1"/>
        </dgm:presLayoutVars>
      </dgm:prSet>
      <dgm:spPr/>
    </dgm:pt>
    <dgm:pt modelId="{2441B975-F0D4-47EC-823B-6564F69593A6}" type="pres">
      <dgm:prSet presAssocID="{100AA548-1337-4EF6-BB56-3C1A78791D2F}" presName="spacer" presStyleCnt="0"/>
      <dgm:spPr/>
    </dgm:pt>
    <dgm:pt modelId="{2EC3599D-CDBF-4742-9529-198C1B84DABB}" type="pres">
      <dgm:prSet presAssocID="{2156CF40-5397-4958-A86B-03DA0C51161A}" presName="parentText" presStyleLbl="node1" presStyleIdx="2" presStyleCnt="3" custScaleX="50278">
        <dgm:presLayoutVars>
          <dgm:chMax val="0"/>
          <dgm:bulletEnabled val="1"/>
        </dgm:presLayoutVars>
      </dgm:prSet>
      <dgm:spPr/>
    </dgm:pt>
  </dgm:ptLst>
  <dgm:cxnLst>
    <dgm:cxn modelId="{754A4814-1403-428C-8DF8-1AD641D31777}" type="presOf" srcId="{D4E86821-A70C-452E-9738-35514C3BEDFE}" destId="{02EBC2F0-6E6E-45F2-AD07-133ACC808EB9}" srcOrd="0" destOrd="0" presId="urn:microsoft.com/office/officeart/2005/8/layout/vList2"/>
    <dgm:cxn modelId="{66C2FD21-CABD-4133-9C6C-708512EFC096}" srcId="{D4E86821-A70C-452E-9738-35514C3BEDFE}" destId="{2D3EE800-64F3-4DBE-A089-15BDD4FD9E97}" srcOrd="0" destOrd="0" parTransId="{EDB90D4A-5E6D-4044-9F18-42F1E543234B}" sibTransId="{C3AB70AA-E436-401E-A05B-3317ADDFAFE7}"/>
    <dgm:cxn modelId="{31A5345C-5CAD-4934-95E1-ADEE662789C6}" srcId="{D4E86821-A70C-452E-9738-35514C3BEDFE}" destId="{9C7CBC6B-F165-4C25-A32C-BA9AB6B4A085}" srcOrd="1" destOrd="0" parTransId="{FBD408B0-9FDA-48AF-BB92-A7A7CC1C91E1}" sibTransId="{100AA548-1337-4EF6-BB56-3C1A78791D2F}"/>
    <dgm:cxn modelId="{176A6E57-48B7-40A3-BAC1-3E077EF0EDEC}" type="presOf" srcId="{2D3EE800-64F3-4DBE-A089-15BDD4FD9E97}" destId="{EF9AEEF5-6DCF-4CE1-80A5-D253704E0BD4}" srcOrd="0" destOrd="0" presId="urn:microsoft.com/office/officeart/2005/8/layout/vList2"/>
    <dgm:cxn modelId="{334854D1-40B6-41AA-9C0D-CEE5D0E2CB7C}" srcId="{D4E86821-A70C-452E-9738-35514C3BEDFE}" destId="{2156CF40-5397-4958-A86B-03DA0C51161A}" srcOrd="2" destOrd="0" parTransId="{DB32DDA7-38A7-41C4-98F8-541DE59BFE81}" sibTransId="{96FD18FA-9FE5-484F-88E7-8B3EE6C613D5}"/>
    <dgm:cxn modelId="{936013D7-F92C-4466-8C3F-885D941A1FE3}" type="presOf" srcId="{9C7CBC6B-F165-4C25-A32C-BA9AB6B4A085}" destId="{D08145AB-2B9F-42E8-BD27-81D6162AF046}" srcOrd="0" destOrd="0" presId="urn:microsoft.com/office/officeart/2005/8/layout/vList2"/>
    <dgm:cxn modelId="{46DFD2F2-B91A-42CF-906C-13B70D687A6E}" type="presOf" srcId="{2156CF40-5397-4958-A86B-03DA0C51161A}" destId="{2EC3599D-CDBF-4742-9529-198C1B84DABB}" srcOrd="0" destOrd="0" presId="urn:microsoft.com/office/officeart/2005/8/layout/vList2"/>
    <dgm:cxn modelId="{0C13981E-5AE5-4D63-B823-DF7ED144B2D6}" type="presParOf" srcId="{02EBC2F0-6E6E-45F2-AD07-133ACC808EB9}" destId="{EF9AEEF5-6DCF-4CE1-80A5-D253704E0BD4}" srcOrd="0" destOrd="0" presId="urn:microsoft.com/office/officeart/2005/8/layout/vList2"/>
    <dgm:cxn modelId="{4344749C-21B7-4679-B9FE-ACDF018C2FD0}" type="presParOf" srcId="{02EBC2F0-6E6E-45F2-AD07-133ACC808EB9}" destId="{77C93DBF-9F8E-405C-B7BC-A1BD04B9399C}" srcOrd="1" destOrd="0" presId="urn:microsoft.com/office/officeart/2005/8/layout/vList2"/>
    <dgm:cxn modelId="{10BE363F-A7FB-4933-A829-6ACB24CCE172}" type="presParOf" srcId="{02EBC2F0-6E6E-45F2-AD07-133ACC808EB9}" destId="{D08145AB-2B9F-42E8-BD27-81D6162AF046}" srcOrd="2" destOrd="0" presId="urn:microsoft.com/office/officeart/2005/8/layout/vList2"/>
    <dgm:cxn modelId="{C418CB88-2ED6-452B-A126-D0F8B3FE7C59}" type="presParOf" srcId="{02EBC2F0-6E6E-45F2-AD07-133ACC808EB9}" destId="{2441B975-F0D4-47EC-823B-6564F69593A6}" srcOrd="3" destOrd="0" presId="urn:microsoft.com/office/officeart/2005/8/layout/vList2"/>
    <dgm:cxn modelId="{22E65C4F-E179-4A34-A42A-F4CF2E05B1DD}" type="presParOf" srcId="{02EBC2F0-6E6E-45F2-AD07-133ACC808EB9}" destId="{2EC3599D-CDBF-4742-9529-198C1B84DAB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116CA6-1ECD-4951-A23A-A07A9472713F}">
      <dsp:nvSpPr>
        <dsp:cNvPr id="0" name=""/>
        <dsp:cNvSpPr/>
      </dsp:nvSpPr>
      <dsp:spPr>
        <a:xfrm rot="5400000">
          <a:off x="5298278" y="-1987619"/>
          <a:ext cx="1291339" cy="5594304"/>
        </a:xfrm>
        <a:prstGeom prst="round2SameRect">
          <a:avLst/>
        </a:prstGeom>
        <a:solidFill>
          <a:srgbClr val="D7D1D1"/>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ctr" defTabSz="1600200">
            <a:lnSpc>
              <a:spcPct val="90000"/>
            </a:lnSpc>
            <a:spcBef>
              <a:spcPct val="0"/>
            </a:spcBef>
            <a:spcAft>
              <a:spcPct val="15000"/>
            </a:spcAft>
            <a:buChar char="•"/>
          </a:pPr>
          <a:r>
            <a:rPr lang="en-US" sz="3600" kern="1200" dirty="0">
              <a:latin typeface="+mn-lt"/>
            </a:rPr>
            <a:t>Value vs Price</a:t>
          </a:r>
        </a:p>
      </dsp:txBody>
      <dsp:txXfrm rot="-5400000">
        <a:off x="3146796" y="226901"/>
        <a:ext cx="5531266" cy="1165263"/>
      </dsp:txXfrm>
    </dsp:sp>
    <dsp:sp modelId="{F3F7AAB5-B790-40C8-BA51-DCE340B355E3}">
      <dsp:nvSpPr>
        <dsp:cNvPr id="0" name=""/>
        <dsp:cNvSpPr/>
      </dsp:nvSpPr>
      <dsp:spPr>
        <a:xfrm>
          <a:off x="0" y="2445"/>
          <a:ext cx="3146796" cy="16141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r" defTabSz="1422400">
            <a:lnSpc>
              <a:spcPct val="90000"/>
            </a:lnSpc>
            <a:spcBef>
              <a:spcPct val="0"/>
            </a:spcBef>
            <a:spcAft>
              <a:spcPct val="35000"/>
            </a:spcAft>
            <a:buNone/>
          </a:pPr>
          <a:r>
            <a:rPr lang="en-US" sz="3200" kern="1200" dirty="0"/>
            <a:t>Concept 1</a:t>
          </a:r>
        </a:p>
        <a:p>
          <a:pPr marL="0" lvl="0" indent="0" algn="ctr" defTabSz="1422400">
            <a:lnSpc>
              <a:spcPct val="90000"/>
            </a:lnSpc>
            <a:spcBef>
              <a:spcPct val="0"/>
            </a:spcBef>
            <a:spcAft>
              <a:spcPct val="35000"/>
            </a:spcAft>
            <a:buNone/>
          </a:pPr>
          <a:r>
            <a:rPr lang="en-US" sz="2000" kern="1200" dirty="0"/>
            <a:t>            (The What?)</a:t>
          </a:r>
        </a:p>
      </dsp:txBody>
      <dsp:txXfrm>
        <a:off x="78797" y="81242"/>
        <a:ext cx="2989202" cy="1456580"/>
      </dsp:txXfrm>
    </dsp:sp>
    <dsp:sp modelId="{4BD56C79-689F-4A15-BB81-5AAC7A7B47EA}">
      <dsp:nvSpPr>
        <dsp:cNvPr id="0" name=""/>
        <dsp:cNvSpPr/>
      </dsp:nvSpPr>
      <dsp:spPr>
        <a:xfrm rot="5400000">
          <a:off x="5298278" y="-292736"/>
          <a:ext cx="1291339" cy="5594304"/>
        </a:xfrm>
        <a:prstGeom prst="round2SameRect">
          <a:avLst/>
        </a:prstGeom>
        <a:solidFill>
          <a:srgbClr val="67121B">
            <a:alpha val="90000"/>
            <a:tint val="40000"/>
            <a:hueOff val="0"/>
            <a:satOff val="0"/>
            <a:lumOff val="0"/>
            <a:alphaOff val="0"/>
          </a:srgbClr>
        </a:solidFill>
        <a:ln w="12700" cap="flat" cmpd="sng" algn="ctr">
          <a:solidFill>
            <a:srgbClr val="67121B">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9525" rIns="19050" bIns="9525" numCol="1" spcCol="1270" anchor="ctr" anchorCtr="0">
          <a:noAutofit/>
        </a:bodyPr>
        <a:lstStyle/>
        <a:p>
          <a:pPr marL="57150" lvl="1" indent="-57150" algn="ctr" defTabSz="355600">
            <a:lnSpc>
              <a:spcPct val="90000"/>
            </a:lnSpc>
            <a:spcBef>
              <a:spcPct val="0"/>
            </a:spcBef>
            <a:spcAft>
              <a:spcPct val="15000"/>
            </a:spcAft>
            <a:buFont typeface="Arial" panose="020B0604020202020204" pitchFamily="34" charset="0"/>
            <a:buChar char="•"/>
          </a:pPr>
          <a:r>
            <a:rPr lang="en-US" sz="3600" b="0" i="0" kern="1200">
              <a:solidFill>
                <a:prstClr val="black">
                  <a:hueOff val="0"/>
                  <a:satOff val="0"/>
                  <a:lumOff val="0"/>
                  <a:alphaOff val="0"/>
                </a:prstClr>
              </a:solidFill>
              <a:latin typeface="+mn-lt"/>
              <a:ea typeface="+mn-ea"/>
              <a:cs typeface="+mn-cs"/>
            </a:rPr>
            <a:t>Greed vs Fear</a:t>
          </a:r>
        </a:p>
      </dsp:txBody>
      <dsp:txXfrm rot="-5400000">
        <a:off x="3146796" y="1921784"/>
        <a:ext cx="5531266" cy="1165263"/>
      </dsp:txXfrm>
    </dsp:sp>
    <dsp:sp modelId="{B5BA52D1-A8E4-43F1-868F-16789E543BE7}">
      <dsp:nvSpPr>
        <dsp:cNvPr id="0" name=""/>
        <dsp:cNvSpPr/>
      </dsp:nvSpPr>
      <dsp:spPr>
        <a:xfrm>
          <a:off x="0" y="1697328"/>
          <a:ext cx="3146796" cy="16141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r" defTabSz="1422400">
            <a:lnSpc>
              <a:spcPct val="90000"/>
            </a:lnSpc>
            <a:spcBef>
              <a:spcPct val="0"/>
            </a:spcBef>
            <a:spcAft>
              <a:spcPct val="35000"/>
            </a:spcAft>
            <a:buNone/>
          </a:pPr>
          <a:r>
            <a:rPr lang="en-US" sz="3200" b="0" i="0" kern="1200" dirty="0"/>
            <a:t>Concept 2</a:t>
          </a:r>
        </a:p>
        <a:p>
          <a:pPr marL="0" lvl="0" indent="0" algn="ctr" defTabSz="1422400">
            <a:lnSpc>
              <a:spcPct val="90000"/>
            </a:lnSpc>
            <a:spcBef>
              <a:spcPct val="0"/>
            </a:spcBef>
            <a:spcAft>
              <a:spcPct val="35000"/>
            </a:spcAft>
            <a:buNone/>
          </a:pPr>
          <a:r>
            <a:rPr lang="en-US" sz="2000" kern="1200" dirty="0"/>
            <a:t>           (The Why?)</a:t>
          </a:r>
          <a:endParaRPr lang="en-US" sz="2000" b="0" kern="1200" dirty="0"/>
        </a:p>
      </dsp:txBody>
      <dsp:txXfrm>
        <a:off x="78797" y="1776125"/>
        <a:ext cx="2989202" cy="1456580"/>
      </dsp:txXfrm>
    </dsp:sp>
    <dsp:sp modelId="{B67C51D5-CC49-413A-A19B-D1F2C56A8306}">
      <dsp:nvSpPr>
        <dsp:cNvPr id="0" name=""/>
        <dsp:cNvSpPr/>
      </dsp:nvSpPr>
      <dsp:spPr>
        <a:xfrm rot="5400000">
          <a:off x="5298278" y="1402146"/>
          <a:ext cx="1291339" cy="559430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ctr" defTabSz="1422400">
            <a:lnSpc>
              <a:spcPct val="90000"/>
            </a:lnSpc>
            <a:spcBef>
              <a:spcPct val="0"/>
            </a:spcBef>
            <a:spcAft>
              <a:spcPct val="15000"/>
            </a:spcAft>
            <a:buFont typeface="Arial" panose="020B0604020202020204" pitchFamily="34" charset="0"/>
            <a:buChar char="•"/>
          </a:pPr>
          <a:r>
            <a:rPr lang="en-US" sz="3200" kern="1200" dirty="0">
              <a:latin typeface="+mn-lt"/>
            </a:rPr>
            <a:t>Markets &amp; Auction</a:t>
          </a:r>
        </a:p>
      </dsp:txBody>
      <dsp:txXfrm rot="-5400000">
        <a:off x="3146796" y="3616666"/>
        <a:ext cx="5531266" cy="1165263"/>
      </dsp:txXfrm>
    </dsp:sp>
    <dsp:sp modelId="{EF98CB70-63C6-4529-A234-929715D759A6}">
      <dsp:nvSpPr>
        <dsp:cNvPr id="0" name=""/>
        <dsp:cNvSpPr/>
      </dsp:nvSpPr>
      <dsp:spPr>
        <a:xfrm>
          <a:off x="0" y="3392211"/>
          <a:ext cx="3146796" cy="16141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r" defTabSz="1422400">
            <a:lnSpc>
              <a:spcPct val="90000"/>
            </a:lnSpc>
            <a:spcBef>
              <a:spcPct val="0"/>
            </a:spcBef>
            <a:spcAft>
              <a:spcPct val="35000"/>
            </a:spcAft>
            <a:buNone/>
          </a:pPr>
          <a:r>
            <a:rPr lang="en-US" sz="3200" b="0" i="0" kern="1200" dirty="0"/>
            <a:t>Concept 3</a:t>
          </a:r>
        </a:p>
        <a:p>
          <a:pPr marL="0" lvl="0" indent="0" algn="ctr" defTabSz="1422400">
            <a:lnSpc>
              <a:spcPct val="90000"/>
            </a:lnSpc>
            <a:spcBef>
              <a:spcPct val="0"/>
            </a:spcBef>
            <a:spcAft>
              <a:spcPct val="35000"/>
            </a:spcAft>
            <a:buNone/>
          </a:pPr>
          <a:r>
            <a:rPr lang="en-US" sz="2000" b="0" kern="1200"/>
            <a:t>           (</a:t>
          </a:r>
          <a:r>
            <a:rPr lang="en-US" sz="2000" b="0" kern="1200" dirty="0"/>
            <a:t>The How?)</a:t>
          </a:r>
        </a:p>
      </dsp:txBody>
      <dsp:txXfrm>
        <a:off x="78797" y="3471008"/>
        <a:ext cx="2989202" cy="14565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9AEEF5-6DCF-4CE1-80A5-D253704E0BD4}">
      <dsp:nvSpPr>
        <dsp:cNvPr id="0" name=""/>
        <dsp:cNvSpPr/>
      </dsp:nvSpPr>
      <dsp:spPr>
        <a:xfrm>
          <a:off x="1689517" y="9552"/>
          <a:ext cx="3320215" cy="71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r>
            <a:rPr lang="en-US" sz="1050" kern="1200" dirty="0"/>
            <a:t>If price of an object is lower than the value you assign to it, you are willing to buy</a:t>
          </a:r>
        </a:p>
      </dsp:txBody>
      <dsp:txXfrm>
        <a:off x="1724243" y="44278"/>
        <a:ext cx="3250763" cy="641908"/>
      </dsp:txXfrm>
    </dsp:sp>
    <dsp:sp modelId="{D08145AB-2B9F-42E8-BD27-81D6162AF046}">
      <dsp:nvSpPr>
        <dsp:cNvPr id="0" name=""/>
        <dsp:cNvSpPr/>
      </dsp:nvSpPr>
      <dsp:spPr>
        <a:xfrm>
          <a:off x="1641483" y="830352"/>
          <a:ext cx="3416282" cy="711360"/>
        </a:xfrm>
        <a:prstGeom prst="roundRect">
          <a:avLst/>
        </a:prstGeom>
        <a:solidFill>
          <a:srgbClr val="D7D1D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r>
            <a:rPr lang="en-US" sz="1050" kern="1200" dirty="0">
              <a:solidFill>
                <a:schemeClr val="tx1"/>
              </a:solidFill>
            </a:rPr>
            <a:t>Conversely, if price of an object is higher than the value you assign, you are willing to sell</a:t>
          </a:r>
          <a:endParaRPr lang="en-US" sz="1050" kern="1200" dirty="0">
            <a:solidFill>
              <a:schemeClr val="tx1"/>
            </a:solidFill>
            <a:latin typeface="Open Sans (Body)"/>
          </a:endParaRPr>
        </a:p>
      </dsp:txBody>
      <dsp:txXfrm>
        <a:off x="1676209" y="865078"/>
        <a:ext cx="3346830" cy="641908"/>
      </dsp:txXfrm>
    </dsp:sp>
    <dsp:sp modelId="{AB5FD2C9-B9B1-4B56-9903-2EB1604E02B3}">
      <dsp:nvSpPr>
        <dsp:cNvPr id="0" name=""/>
        <dsp:cNvSpPr/>
      </dsp:nvSpPr>
      <dsp:spPr>
        <a:xfrm>
          <a:off x="1617500" y="1575942"/>
          <a:ext cx="3464249" cy="71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r>
            <a:rPr lang="en-US" sz="1050" b="1" kern="1200" dirty="0"/>
            <a:t>Since Value is elusive, and can change person to person, price is the only truth. </a:t>
          </a:r>
          <a:endParaRPr lang="en-US" sz="1050" kern="1200" dirty="0"/>
        </a:p>
      </dsp:txBody>
      <dsp:txXfrm>
        <a:off x="1652226" y="1610668"/>
        <a:ext cx="3394797" cy="641908"/>
      </dsp:txXfrm>
    </dsp:sp>
    <dsp:sp modelId="{8C02E1C2-C5E0-4142-A826-C593EBE57556}">
      <dsp:nvSpPr>
        <dsp:cNvPr id="0" name=""/>
        <dsp:cNvSpPr/>
      </dsp:nvSpPr>
      <dsp:spPr>
        <a:xfrm>
          <a:off x="1617500" y="2471952"/>
          <a:ext cx="3464249" cy="711360"/>
        </a:xfrm>
        <a:prstGeom prst="roundRect">
          <a:avLst/>
        </a:prstGeom>
        <a:solidFill>
          <a:srgbClr val="D7D1D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r>
            <a:rPr lang="en-US" sz="1050" kern="1200" dirty="0">
              <a:solidFill>
                <a:schemeClr val="tx1"/>
              </a:solidFill>
            </a:rPr>
            <a:t>Price is a concrete mathematical event, while Value is a psychological consensus.</a:t>
          </a:r>
          <a:endParaRPr lang="en-US" sz="1050" b="0" kern="1200" dirty="0">
            <a:solidFill>
              <a:schemeClr val="tx1"/>
            </a:solidFill>
          </a:endParaRPr>
        </a:p>
      </dsp:txBody>
      <dsp:txXfrm>
        <a:off x="1652226" y="2506678"/>
        <a:ext cx="3394797" cy="641908"/>
      </dsp:txXfrm>
    </dsp:sp>
    <dsp:sp modelId="{2EC3599D-CDBF-4742-9529-198C1B84DABB}">
      <dsp:nvSpPr>
        <dsp:cNvPr id="0" name=""/>
        <dsp:cNvSpPr/>
      </dsp:nvSpPr>
      <dsp:spPr>
        <a:xfrm>
          <a:off x="1665500" y="3292752"/>
          <a:ext cx="3368248" cy="71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r>
            <a:rPr lang="en-US" sz="1050" kern="1200" dirty="0"/>
            <a:t>Market opportunity only exists when temporary emotional panic forces Price to disconnect from structural Value.</a:t>
          </a:r>
        </a:p>
      </dsp:txBody>
      <dsp:txXfrm>
        <a:off x="1700226" y="3327478"/>
        <a:ext cx="3298796" cy="6419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9A2B9-8047-41BB-AFCE-F0D48F0A057F}">
      <dsp:nvSpPr>
        <dsp:cNvPr id="0" name=""/>
        <dsp:cNvSpPr/>
      </dsp:nvSpPr>
      <dsp:spPr>
        <a:xfrm>
          <a:off x="816075" y="0"/>
          <a:ext cx="9248859" cy="45552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11862A-1CC3-4E28-A745-F488D9C9724D}">
      <dsp:nvSpPr>
        <dsp:cNvPr id="0" name=""/>
        <dsp:cNvSpPr/>
      </dsp:nvSpPr>
      <dsp:spPr>
        <a:xfrm>
          <a:off x="5445" y="1366559"/>
          <a:ext cx="2619305" cy="18220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a:t>1. The Principle of Reflexivity (The Feedback Loop)</a:t>
          </a:r>
          <a:endParaRPr lang="en-US" sz="1000" kern="1200"/>
        </a:p>
      </dsp:txBody>
      <dsp:txXfrm>
        <a:off x="94392" y="1455506"/>
        <a:ext cx="2441411" cy="1644186"/>
      </dsp:txXfrm>
    </dsp:sp>
    <dsp:sp modelId="{0F0B7591-F209-44B4-9A37-CDA9E678039E}">
      <dsp:nvSpPr>
        <dsp:cNvPr id="0" name=""/>
        <dsp:cNvSpPr/>
      </dsp:nvSpPr>
      <dsp:spPr>
        <a:xfrm>
          <a:off x="2755716" y="1366559"/>
          <a:ext cx="2619305" cy="18220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i="1" kern="1200" dirty="0"/>
            <a:t>Price changes behavior, and behavior changes price."</a:t>
          </a:r>
          <a:r>
            <a:rPr lang="en-US" sz="1000" kern="1200" dirty="0"/>
            <a:t> — </a:t>
          </a:r>
          <a:r>
            <a:rPr lang="en-US" sz="1000" b="1" kern="1200" dirty="0"/>
            <a:t>George Soros</a:t>
          </a:r>
          <a:endParaRPr lang="en-US" sz="1000" kern="1200" dirty="0"/>
        </a:p>
      </dsp:txBody>
      <dsp:txXfrm>
        <a:off x="2844663" y="1455506"/>
        <a:ext cx="2441411" cy="1644186"/>
      </dsp:txXfrm>
    </dsp:sp>
    <dsp:sp modelId="{A3D99B01-6383-44F8-B34A-289D10C0B51E}">
      <dsp:nvSpPr>
        <dsp:cNvPr id="0" name=""/>
        <dsp:cNvSpPr/>
      </dsp:nvSpPr>
      <dsp:spPr>
        <a:xfrm>
          <a:off x="5505988" y="1366559"/>
          <a:ext cx="2619305" cy="18220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t>The Greed Loop:</a:t>
          </a:r>
          <a:r>
            <a:rPr lang="en-US" sz="1000" kern="1200" dirty="0"/>
            <a:t> When price goes up, it triggers a chemical response in traders (and validation parameters in algorithms). Seeing others make money creates FOMO (Fear of Missing Out). Buyers rush in, which pushes the price even higher. The higher price validates the greed, attracting more buyers. Price completely detaches from structural value.</a:t>
          </a:r>
        </a:p>
      </dsp:txBody>
      <dsp:txXfrm>
        <a:off x="5594935" y="1455506"/>
        <a:ext cx="2441411" cy="1644186"/>
      </dsp:txXfrm>
    </dsp:sp>
    <dsp:sp modelId="{74D49490-BF5C-429A-8A65-0A45B036443F}">
      <dsp:nvSpPr>
        <dsp:cNvPr id="0" name=""/>
        <dsp:cNvSpPr/>
      </dsp:nvSpPr>
      <dsp:spPr>
        <a:xfrm>
          <a:off x="8256259" y="1366559"/>
          <a:ext cx="2619305" cy="18220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a:t>The Fear Loop:</a:t>
          </a:r>
          <a:r>
            <a:rPr lang="en-US" sz="1000" kern="1200"/>
            <a:t> The exact inverse happens on the way down. Price drops, creating anxiety. To protect capital, traders sell. That selling drives the price lower, triggering automated stop-losses and margin calls, forcing </a:t>
          </a:r>
          <a:r>
            <a:rPr lang="en-US" sz="1000" i="1" kern="1200"/>
            <a:t>more</a:t>
          </a:r>
          <a:r>
            <a:rPr lang="en-US" sz="1000" kern="1200"/>
            <a:t> selling.</a:t>
          </a:r>
        </a:p>
      </dsp:txBody>
      <dsp:txXfrm>
        <a:off x="8345206" y="1455506"/>
        <a:ext cx="2441411" cy="16441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574EAA-6AC4-47B7-8270-17A10BC912DC}">
      <dsp:nvSpPr>
        <dsp:cNvPr id="0" name=""/>
        <dsp:cNvSpPr/>
      </dsp:nvSpPr>
      <dsp:spPr>
        <a:xfrm>
          <a:off x="0" y="1440394"/>
          <a:ext cx="8483768" cy="1920525"/>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395CDA-E756-4BFA-A731-815E8C299B8E}">
      <dsp:nvSpPr>
        <dsp:cNvPr id="0" name=""/>
        <dsp:cNvSpPr/>
      </dsp:nvSpPr>
      <dsp:spPr>
        <a:xfrm>
          <a:off x="3821" y="0"/>
          <a:ext cx="1838011" cy="1920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b" anchorCtr="0">
          <a:noAutofit/>
        </a:bodyPr>
        <a:lstStyle/>
        <a:p>
          <a:pPr marL="0" lvl="0" indent="0" algn="ctr" defTabSz="933450">
            <a:lnSpc>
              <a:spcPct val="90000"/>
            </a:lnSpc>
            <a:spcBef>
              <a:spcPct val="0"/>
            </a:spcBef>
            <a:spcAft>
              <a:spcPct val="35000"/>
            </a:spcAft>
            <a:buNone/>
          </a:pPr>
          <a:r>
            <a:rPr lang="en-US" sz="2100" b="1" kern="1200" dirty="0"/>
            <a:t>3. The Structural Exhaustion Points</a:t>
          </a:r>
          <a:endParaRPr lang="en-US" sz="2100" kern="1200" dirty="0"/>
        </a:p>
      </dsp:txBody>
      <dsp:txXfrm>
        <a:off x="3821" y="0"/>
        <a:ext cx="1838011" cy="1920525"/>
      </dsp:txXfrm>
    </dsp:sp>
    <dsp:sp modelId="{4779B6B6-72C8-42A1-9FCD-2B06E043923D}">
      <dsp:nvSpPr>
        <dsp:cNvPr id="0" name=""/>
        <dsp:cNvSpPr/>
      </dsp:nvSpPr>
      <dsp:spPr>
        <a:xfrm>
          <a:off x="682761" y="2160591"/>
          <a:ext cx="480131" cy="48013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5536DB-8C7C-42A7-ABF2-E456A1E4B097}">
      <dsp:nvSpPr>
        <dsp:cNvPr id="0" name=""/>
        <dsp:cNvSpPr/>
      </dsp:nvSpPr>
      <dsp:spPr>
        <a:xfrm>
          <a:off x="1933733" y="2880788"/>
          <a:ext cx="1838011" cy="1920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n-US" sz="1000" kern="1200" dirty="0"/>
            <a:t>Why doesn't greed go up forever, or fear drop to zero? Because of </a:t>
          </a:r>
          <a:r>
            <a:rPr lang="en-US" sz="1000" b="1" kern="1200" dirty="0"/>
            <a:t>liquidity exhaustion</a:t>
          </a:r>
          <a:r>
            <a:rPr lang="en-US" sz="1000" kern="1200" dirty="0"/>
            <a:t> in the order book.</a:t>
          </a:r>
        </a:p>
      </dsp:txBody>
      <dsp:txXfrm>
        <a:off x="1933733" y="2880788"/>
        <a:ext cx="1838011" cy="1920525"/>
      </dsp:txXfrm>
    </dsp:sp>
    <dsp:sp modelId="{0A34BE7A-A1BC-495A-90D5-1A0057C66F1E}">
      <dsp:nvSpPr>
        <dsp:cNvPr id="0" name=""/>
        <dsp:cNvSpPr/>
      </dsp:nvSpPr>
      <dsp:spPr>
        <a:xfrm>
          <a:off x="2612673" y="2160591"/>
          <a:ext cx="480131" cy="48013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9E8D95-7947-4F12-BFBD-AF548D278401}">
      <dsp:nvSpPr>
        <dsp:cNvPr id="0" name=""/>
        <dsp:cNvSpPr/>
      </dsp:nvSpPr>
      <dsp:spPr>
        <a:xfrm>
          <a:off x="3863645" y="0"/>
          <a:ext cx="1838011" cy="1920525"/>
        </a:xfrm>
        <a:prstGeom prst="flowChartProcess">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ctr" defTabSz="444500">
            <a:lnSpc>
              <a:spcPct val="90000"/>
            </a:lnSpc>
            <a:spcBef>
              <a:spcPct val="0"/>
            </a:spcBef>
            <a:spcAft>
              <a:spcPct val="35000"/>
            </a:spcAft>
            <a:buNone/>
          </a:pPr>
          <a:r>
            <a:rPr lang="en-US" sz="1000" kern="1200" dirty="0"/>
            <a:t>.</a:t>
          </a:r>
        </a:p>
      </dsp:txBody>
      <dsp:txXfrm>
        <a:off x="3863645" y="0"/>
        <a:ext cx="1838011" cy="1920525"/>
      </dsp:txXfrm>
    </dsp:sp>
    <dsp:sp modelId="{F7DBAE93-7C60-4917-B45E-28E9E8D53DE0}">
      <dsp:nvSpPr>
        <dsp:cNvPr id="0" name=""/>
        <dsp:cNvSpPr/>
      </dsp:nvSpPr>
      <dsp:spPr>
        <a:xfrm>
          <a:off x="4542586" y="2160591"/>
          <a:ext cx="480131" cy="48013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C3BED8-87C1-48D7-956D-2AF16331D3A1}">
      <dsp:nvSpPr>
        <dsp:cNvPr id="0" name=""/>
        <dsp:cNvSpPr/>
      </dsp:nvSpPr>
      <dsp:spPr>
        <a:xfrm>
          <a:off x="5793558" y="2880788"/>
          <a:ext cx="1838011" cy="1920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endParaRPr lang="en-US" sz="1000" kern="1200" dirty="0"/>
        </a:p>
      </dsp:txBody>
      <dsp:txXfrm>
        <a:off x="5793558" y="2880788"/>
        <a:ext cx="1838011" cy="1920525"/>
      </dsp:txXfrm>
    </dsp:sp>
    <dsp:sp modelId="{9E847CA6-26E9-4627-8F40-9807EAC8B101}">
      <dsp:nvSpPr>
        <dsp:cNvPr id="0" name=""/>
        <dsp:cNvSpPr/>
      </dsp:nvSpPr>
      <dsp:spPr>
        <a:xfrm>
          <a:off x="6472498" y="2160591"/>
          <a:ext cx="480131" cy="48013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5C2DEB-5E1F-4488-9698-3E915417CEA8}">
      <dsp:nvSpPr>
        <dsp:cNvPr id="0" name=""/>
        <dsp:cNvSpPr/>
      </dsp:nvSpPr>
      <dsp:spPr>
        <a:xfrm>
          <a:off x="3081198" y="0"/>
          <a:ext cx="2054132" cy="1138800"/>
        </a:xfrm>
        <a:prstGeom prst="trapezoid">
          <a:avLst>
            <a:gd name="adj" fmla="val 9018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rPr>
            <a:t>Fear is </a:t>
          </a:r>
        </a:p>
        <a:p>
          <a:pPr marL="0" lvl="0" indent="0" algn="ctr" defTabSz="533400">
            <a:lnSpc>
              <a:spcPct val="90000"/>
            </a:lnSpc>
            <a:spcBef>
              <a:spcPct val="0"/>
            </a:spcBef>
            <a:spcAft>
              <a:spcPct val="35000"/>
            </a:spcAft>
            <a:buNone/>
          </a:pPr>
          <a:r>
            <a:rPr lang="en-US" sz="1200" b="1" kern="1200" dirty="0">
              <a:solidFill>
                <a:schemeClr val="bg1"/>
              </a:solidFill>
            </a:rPr>
            <a:t>Faster Than </a:t>
          </a:r>
        </a:p>
        <a:p>
          <a:pPr marL="0" lvl="0" indent="0" algn="ctr" defTabSz="533400">
            <a:lnSpc>
              <a:spcPct val="90000"/>
            </a:lnSpc>
            <a:spcBef>
              <a:spcPct val="0"/>
            </a:spcBef>
            <a:spcAft>
              <a:spcPct val="35000"/>
            </a:spcAft>
            <a:buNone/>
          </a:pPr>
          <a:r>
            <a:rPr lang="en-US" sz="1200" b="1" kern="1200" dirty="0">
              <a:solidFill>
                <a:schemeClr val="bg1"/>
              </a:solidFill>
            </a:rPr>
            <a:t>Greed)</a:t>
          </a:r>
          <a:endParaRPr lang="en-US" sz="1200" kern="1200" dirty="0">
            <a:solidFill>
              <a:schemeClr val="bg1"/>
            </a:solidFill>
          </a:endParaRPr>
        </a:p>
      </dsp:txBody>
      <dsp:txXfrm>
        <a:off x="3081198" y="0"/>
        <a:ext cx="2054132" cy="1138800"/>
      </dsp:txXfrm>
    </dsp:sp>
    <dsp:sp modelId="{24089D88-CDED-49CE-8BD7-A45100B33F46}">
      <dsp:nvSpPr>
        <dsp:cNvPr id="0" name=""/>
        <dsp:cNvSpPr/>
      </dsp:nvSpPr>
      <dsp:spPr>
        <a:xfrm>
          <a:off x="2054132" y="1138800"/>
          <a:ext cx="4108264" cy="1138800"/>
        </a:xfrm>
        <a:prstGeom prst="trapezoid">
          <a:avLst>
            <a:gd name="adj" fmla="val 9018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Asymmetrical cycle because human instincts are wired differently for reward versus pain.</a:t>
          </a:r>
        </a:p>
      </dsp:txBody>
      <dsp:txXfrm>
        <a:off x="2773078" y="1138800"/>
        <a:ext cx="2670371" cy="1138800"/>
      </dsp:txXfrm>
    </dsp:sp>
    <dsp:sp modelId="{3654C479-AA76-45CC-B720-42CCBCC83D95}">
      <dsp:nvSpPr>
        <dsp:cNvPr id="0" name=""/>
        <dsp:cNvSpPr/>
      </dsp:nvSpPr>
      <dsp:spPr>
        <a:xfrm>
          <a:off x="1027066" y="2277600"/>
          <a:ext cx="6162396" cy="1138800"/>
        </a:xfrm>
        <a:prstGeom prst="trapezoid">
          <a:avLst>
            <a:gd name="adj" fmla="val 9018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rgbClr val="FFFFFF"/>
              </a:solidFill>
            </a:rPr>
            <a:t>Greed builds slowly:</a:t>
          </a:r>
          <a:r>
            <a:rPr lang="en-US" sz="1700" kern="1200" dirty="0">
              <a:solidFill>
                <a:srgbClr val="FFFFFF"/>
              </a:solidFill>
            </a:rPr>
            <a:t> It takes time to build trust. Price "climbs a wall of worry."</a:t>
          </a:r>
        </a:p>
      </dsp:txBody>
      <dsp:txXfrm>
        <a:off x="2105485" y="2277600"/>
        <a:ext cx="4005557" cy="1138800"/>
      </dsp:txXfrm>
    </dsp:sp>
    <dsp:sp modelId="{C4C508F7-6F56-4944-92C6-67A3278BD8AD}">
      <dsp:nvSpPr>
        <dsp:cNvPr id="0" name=""/>
        <dsp:cNvSpPr/>
      </dsp:nvSpPr>
      <dsp:spPr>
        <a:xfrm>
          <a:off x="0" y="3416400"/>
          <a:ext cx="8216528" cy="1138800"/>
        </a:xfrm>
        <a:prstGeom prst="trapezoid">
          <a:avLst>
            <a:gd name="adj" fmla="val 9018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t>Fear strikes instantly:</a:t>
          </a:r>
          <a:r>
            <a:rPr lang="en-US" sz="1700" kern="1200" dirty="0"/>
            <a:t> Psychologists have proven that </a:t>
          </a:r>
          <a:r>
            <a:rPr lang="en-US" sz="1700" b="1" kern="1200" dirty="0"/>
            <a:t>prospect theory</a:t>
          </a:r>
          <a:r>
            <a:rPr lang="en-US" sz="1700" kern="1200" dirty="0"/>
            <a:t> (the pain of losing $1,000 is twice as intense as the joy of making $1,000) rules human decisions. same time.</a:t>
          </a:r>
        </a:p>
      </dsp:txBody>
      <dsp:txXfrm>
        <a:off x="1437892" y="3416400"/>
        <a:ext cx="5340743" cy="11388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1F4B8D-85AE-4503-AD7B-2E03263831B5}">
      <dsp:nvSpPr>
        <dsp:cNvPr id="0" name=""/>
        <dsp:cNvSpPr/>
      </dsp:nvSpPr>
      <dsp:spPr>
        <a:xfrm>
          <a:off x="0" y="0"/>
          <a:ext cx="10954242" cy="696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t>The</a:t>
          </a:r>
          <a:r>
            <a:rPr lang="en-US" sz="900" b="1" kern="1200" dirty="0"/>
            <a:t> </a:t>
          </a:r>
          <a:r>
            <a:rPr lang="en-US" sz="1200" b="1" kern="1200" dirty="0"/>
            <a:t>Facilitator of Trade:</a:t>
          </a:r>
          <a:r>
            <a:rPr lang="en-US" sz="1200" kern="1200" dirty="0"/>
            <a:t> A financial market does not exist to make charts or trigger indicators; its sole mechanical purpose is to facilitate trade between willing buyers and sellers</a:t>
          </a:r>
          <a:r>
            <a:rPr lang="en-US" sz="900" kern="1200" dirty="0"/>
            <a:t>.</a:t>
          </a:r>
        </a:p>
      </dsp:txBody>
      <dsp:txXfrm>
        <a:off x="34001" y="34001"/>
        <a:ext cx="10886240" cy="628518"/>
      </dsp:txXfrm>
    </dsp:sp>
    <dsp:sp modelId="{DE34907E-733A-41CB-9AB7-E76C009A4537}">
      <dsp:nvSpPr>
        <dsp:cNvPr id="0" name=""/>
        <dsp:cNvSpPr/>
      </dsp:nvSpPr>
      <dsp:spPr>
        <a:xfrm>
          <a:off x="0" y="803003"/>
          <a:ext cx="10954242" cy="768567"/>
        </a:xfrm>
        <a:prstGeom prst="roundRect">
          <a:avLst/>
        </a:prstGeom>
        <a:solidFill>
          <a:srgbClr val="D7D1D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solidFill>
                <a:schemeClr val="tx1"/>
              </a:solidFill>
            </a:rPr>
            <a:t>The Continuous Dual Auction:</a:t>
          </a:r>
          <a:r>
            <a:rPr lang="en-US" sz="1200" kern="1200" dirty="0">
              <a:solidFill>
                <a:schemeClr val="tx1"/>
              </a:solidFill>
            </a:rPr>
            <a:t> The market is not a one-way auction. It is simultaneously auctioning upward to find the absolute limit of buyers, and downward to find the absolute limit of sellers.</a:t>
          </a:r>
        </a:p>
      </dsp:txBody>
      <dsp:txXfrm>
        <a:off x="37518" y="840521"/>
        <a:ext cx="10879206" cy="693531"/>
      </dsp:txXfrm>
    </dsp:sp>
    <dsp:sp modelId="{07EE35D1-EC4A-4AFC-BD01-797EF7624872}">
      <dsp:nvSpPr>
        <dsp:cNvPr id="0" name=""/>
        <dsp:cNvSpPr/>
      </dsp:nvSpPr>
      <dsp:spPr>
        <a:xfrm>
          <a:off x="0" y="1691068"/>
          <a:ext cx="10954242" cy="685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t>Aggressive vs. Passive Capital</a:t>
          </a:r>
          <a:r>
            <a:rPr lang="en-US" sz="1200" kern="1200" dirty="0"/>
            <a:t>: </a:t>
          </a:r>
          <a:r>
            <a:rPr lang="en-US" sz="1200" b="0" kern="1200" dirty="0"/>
            <a:t>Market Orders (Aggressive):</a:t>
          </a:r>
          <a:r>
            <a:rPr lang="en-US" sz="1200" kern="1200" dirty="0"/>
            <a:t> The fuel that </a:t>
          </a:r>
          <a:r>
            <a:rPr lang="en-US" sz="1200" i="1" kern="1200" dirty="0"/>
            <a:t>moves</a:t>
          </a:r>
          <a:r>
            <a:rPr lang="en-US" sz="1200" kern="1200" dirty="0"/>
            <a:t> price. Buyers and sellers impatient to get filled.</a:t>
          </a:r>
        </a:p>
        <a:p>
          <a:pPr marL="0" lvl="0" indent="0" algn="l" defTabSz="533400">
            <a:lnSpc>
              <a:spcPct val="90000"/>
            </a:lnSpc>
            <a:spcBef>
              <a:spcPct val="0"/>
            </a:spcBef>
            <a:spcAft>
              <a:spcPct val="35000"/>
            </a:spcAft>
            <a:buNone/>
          </a:pPr>
          <a:r>
            <a:rPr lang="en-US" sz="1200" b="1" kern="1200" dirty="0"/>
            <a:t>Limit Orders (Passive):</a:t>
          </a:r>
          <a:r>
            <a:rPr lang="en-US" sz="1200" kern="1200" dirty="0"/>
            <a:t> The brakes that </a:t>
          </a:r>
          <a:r>
            <a:rPr lang="en-US" sz="1200" i="1" kern="1200" dirty="0"/>
            <a:t>stop</a:t>
          </a:r>
          <a:r>
            <a:rPr lang="en-US" sz="1200" kern="1200" dirty="0"/>
            <a:t> price. Institutional resting liquidity waiting at specific levels.</a:t>
          </a:r>
          <a:endParaRPr lang="en-US" sz="1200" kern="1200" dirty="0">
            <a:solidFill>
              <a:srgbClr val="FFFFFF"/>
            </a:solidFill>
          </a:endParaRPr>
        </a:p>
      </dsp:txBody>
      <dsp:txXfrm>
        <a:off x="33478" y="1724546"/>
        <a:ext cx="10887286" cy="61884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1F4B8D-85AE-4503-AD7B-2E03263831B5}">
      <dsp:nvSpPr>
        <dsp:cNvPr id="0" name=""/>
        <dsp:cNvSpPr/>
      </dsp:nvSpPr>
      <dsp:spPr>
        <a:xfrm>
          <a:off x="0" y="54785"/>
          <a:ext cx="10954242" cy="696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t>Price Acceptance (Value Creation):</a:t>
          </a:r>
          <a:r>
            <a:rPr lang="en-US" sz="1200" kern="1200" dirty="0"/>
            <a:t> When price enters an area and both buyers and sellers transact heavily, the market consolidates. This is the market declaring: </a:t>
          </a:r>
          <a:r>
            <a:rPr lang="en-US" sz="1200" i="1" kern="1200" dirty="0"/>
            <a:t>"This is a fair, accepted price."</a:t>
          </a:r>
          <a:endParaRPr lang="en-US" sz="1200" kern="1200" dirty="0"/>
        </a:p>
      </dsp:txBody>
      <dsp:txXfrm>
        <a:off x="34001" y="88786"/>
        <a:ext cx="10886240" cy="628518"/>
      </dsp:txXfrm>
    </dsp:sp>
    <dsp:sp modelId="{DE34907E-733A-41CB-9AB7-E76C009A4537}">
      <dsp:nvSpPr>
        <dsp:cNvPr id="0" name=""/>
        <dsp:cNvSpPr/>
      </dsp:nvSpPr>
      <dsp:spPr>
        <a:xfrm>
          <a:off x="0" y="803003"/>
          <a:ext cx="10954242" cy="768567"/>
        </a:xfrm>
        <a:prstGeom prst="roundRect">
          <a:avLst/>
        </a:prstGeom>
        <a:solidFill>
          <a:srgbClr val="D7D1D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solidFill>
                <a:schemeClr val="tx1"/>
              </a:solidFill>
            </a:rPr>
            <a:t>Price Rejection (Liquidity Exhaustion):</a:t>
          </a:r>
          <a:r>
            <a:rPr lang="en-US" sz="1200" kern="1200" dirty="0">
              <a:solidFill>
                <a:schemeClr val="tx1"/>
              </a:solidFill>
            </a:rPr>
            <a:t> When price moves into an area and transaction volume dries up—or massive counter-orders instantly flood the market—the price snaps back. This is the market declaring: </a:t>
          </a:r>
          <a:r>
            <a:rPr lang="en-US" sz="1200" i="1" kern="1200" dirty="0">
              <a:solidFill>
                <a:schemeClr val="tx1"/>
              </a:solidFill>
            </a:rPr>
            <a:t>"This is an unfair, rejected price."</a:t>
          </a:r>
          <a:endParaRPr lang="en-US" sz="1200" kern="1200" dirty="0">
            <a:solidFill>
              <a:schemeClr val="tx1"/>
            </a:solidFill>
          </a:endParaRPr>
        </a:p>
      </dsp:txBody>
      <dsp:txXfrm>
        <a:off x="37518" y="840521"/>
        <a:ext cx="10879206" cy="693531"/>
      </dsp:txXfrm>
    </dsp:sp>
    <dsp:sp modelId="{07EE35D1-EC4A-4AFC-BD01-797EF7624872}">
      <dsp:nvSpPr>
        <dsp:cNvPr id="0" name=""/>
        <dsp:cNvSpPr/>
      </dsp:nvSpPr>
      <dsp:spPr>
        <a:xfrm>
          <a:off x="0" y="1691068"/>
          <a:ext cx="10954242" cy="685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t>The Constant Search:</a:t>
          </a:r>
          <a:r>
            <a:rPr lang="en-US" sz="1200" kern="1200" dirty="0"/>
            <a:t> The market spends 80% of its time in Price Acceptance (consolidation/ranging) and 20% of its time transitioning between value zones (breakout/trending)</a:t>
          </a:r>
          <a:endParaRPr lang="en-US" sz="1200" kern="1200" dirty="0">
            <a:solidFill>
              <a:srgbClr val="FFFFFF"/>
            </a:solidFill>
          </a:endParaRPr>
        </a:p>
      </dsp:txBody>
      <dsp:txXfrm>
        <a:off x="33478" y="1724546"/>
        <a:ext cx="10887286" cy="61884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9AEEF5-6DCF-4CE1-80A5-D253704E0BD4}">
      <dsp:nvSpPr>
        <dsp:cNvPr id="0" name=""/>
        <dsp:cNvSpPr/>
      </dsp:nvSpPr>
      <dsp:spPr>
        <a:xfrm>
          <a:off x="1689517" y="25392"/>
          <a:ext cx="3320215" cy="11980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r>
            <a:rPr lang="en-US" sz="1050" b="1" kern="1200" dirty="0"/>
            <a:t>The Starting Data:</a:t>
          </a:r>
          <a:r>
            <a:rPr lang="en-US" sz="1050" kern="1200" dirty="0"/>
            <a:t> The Camarilla formula uses only three inputs from yesterday's session: the High, the Low, and the Close.</a:t>
          </a:r>
        </a:p>
      </dsp:txBody>
      <dsp:txXfrm>
        <a:off x="1748002" y="83877"/>
        <a:ext cx="3203245" cy="1081110"/>
      </dsp:txXfrm>
    </dsp:sp>
    <dsp:sp modelId="{D08145AB-2B9F-42E8-BD27-81D6162AF046}">
      <dsp:nvSpPr>
        <dsp:cNvPr id="0" name=""/>
        <dsp:cNvSpPr/>
      </dsp:nvSpPr>
      <dsp:spPr>
        <a:xfrm>
          <a:off x="1641483" y="1407792"/>
          <a:ext cx="3416282" cy="1198080"/>
        </a:xfrm>
        <a:prstGeom prst="roundRect">
          <a:avLst/>
        </a:prstGeom>
        <a:solidFill>
          <a:srgbClr val="D7D1D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r>
            <a:rPr lang="en-US" sz="1050" b="1" kern="1200" dirty="0">
              <a:solidFill>
                <a:schemeClr val="tx1"/>
              </a:solidFill>
            </a:rPr>
            <a:t>Mapping Yesterday's Balance:</a:t>
          </a:r>
          <a:r>
            <a:rPr lang="en-US" sz="1050" kern="1200" dirty="0">
              <a:solidFill>
                <a:schemeClr val="tx1"/>
              </a:solidFill>
            </a:rPr>
            <a:t> These three inputs represent the boundary and final consensus of yesterday’s completed auction.</a:t>
          </a:r>
          <a:endParaRPr lang="en-US" sz="1050" kern="1200" dirty="0">
            <a:solidFill>
              <a:schemeClr val="tx1"/>
            </a:solidFill>
            <a:latin typeface="Open Sans (Body)"/>
          </a:endParaRPr>
        </a:p>
      </dsp:txBody>
      <dsp:txXfrm>
        <a:off x="1699968" y="1466277"/>
        <a:ext cx="3299312" cy="1081110"/>
      </dsp:txXfrm>
    </dsp:sp>
    <dsp:sp modelId="{2EC3599D-CDBF-4742-9529-198C1B84DABB}">
      <dsp:nvSpPr>
        <dsp:cNvPr id="0" name=""/>
        <dsp:cNvSpPr/>
      </dsp:nvSpPr>
      <dsp:spPr>
        <a:xfrm>
          <a:off x="1665500" y="2790192"/>
          <a:ext cx="3368248" cy="11980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r>
            <a:rPr lang="en-US" sz="1050" kern="1200" dirty="0"/>
            <a:t>Projecting Today's Boundaries: By mathematically analyzing yesterday's range, the Camarilla algorithm projects exactly where today's auction will become overextended (unfairly high or unfairly low).</a:t>
          </a:r>
        </a:p>
        <a:p>
          <a:pPr marL="0" lvl="0" indent="0" algn="l" defTabSz="466725">
            <a:lnSpc>
              <a:spcPct val="90000"/>
            </a:lnSpc>
            <a:spcBef>
              <a:spcPct val="0"/>
            </a:spcBef>
            <a:spcAft>
              <a:spcPct val="35000"/>
            </a:spcAft>
            <a:buNone/>
          </a:pPr>
          <a:endParaRPr lang="en-US" sz="1050" kern="1200" dirty="0"/>
        </a:p>
      </dsp:txBody>
      <dsp:txXfrm>
        <a:off x="1723985" y="2848677"/>
        <a:ext cx="3251278" cy="108111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timeline" pri="103"/>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CA"/>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41235C5C-E4E0-439F-B9C7-08F0DCD92136}" type="datetimeFigureOut">
              <a:rPr lang="en-CA" smtClean="0"/>
              <a:t>2026-07-13</a:t>
            </a:fld>
            <a:endParaRPr lang="en-CA"/>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CA"/>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1B022D7E-3EB2-4850-94C2-53F27545DAB5}" type="slidenum">
              <a:rPr lang="en-CA" smtClean="0"/>
              <a:t>‹#›</a:t>
            </a:fld>
            <a:endParaRPr lang="en-CA"/>
          </a:p>
        </p:txBody>
      </p:sp>
    </p:spTree>
    <p:extLst>
      <p:ext uri="{BB962C8B-B14F-4D97-AF65-F5344CB8AC3E}">
        <p14:creationId xmlns:p14="http://schemas.microsoft.com/office/powerpoint/2010/main" val="9993433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CA"/>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BC714C21-F41B-48E9-8FFA-1B1ABA5252F3}" type="datetimeFigureOut">
              <a:rPr lang="en-CA" smtClean="0"/>
              <a:t>2026-07-13</a:t>
            </a:fld>
            <a:endParaRPr lang="en-CA"/>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CA"/>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CA"/>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121ED222-BA44-400A-989C-ED49D2BC1971}" type="slidenum">
              <a:rPr lang="en-CA" smtClean="0"/>
              <a:t>‹#›</a:t>
            </a:fld>
            <a:endParaRPr lang="en-CA"/>
          </a:p>
        </p:txBody>
      </p:sp>
    </p:spTree>
    <p:extLst>
      <p:ext uri="{BB962C8B-B14F-4D97-AF65-F5344CB8AC3E}">
        <p14:creationId xmlns:p14="http://schemas.microsoft.com/office/powerpoint/2010/main" val="27152777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BEBA8EAE-BF5A-486C-A8C5-ECC9F3942E4B}">
                <a14:imgProps xmlns:a14="http://schemas.microsoft.com/office/drawing/2010/main">
                  <a14:imgLayer r:embed="rId3">
                    <a14:imgEffect>
                      <a14:brightnessContrast bright="32000"/>
                    </a14:imgEffect>
                  </a14:imgLayer>
                </a14:imgProps>
              </a:ext>
              <a:ext uri="{28A0092B-C50C-407E-A947-70E740481C1C}">
                <a14:useLocalDpi xmlns:a14="http://schemas.microsoft.com/office/drawing/2010/main" val="0"/>
              </a:ext>
            </a:extLst>
          </a:blip>
          <a:stretch>
            <a:fillRect/>
          </a:stretch>
        </p:blipFill>
        <p:spPr>
          <a:xfrm>
            <a:off x="-36756" y="0"/>
            <a:ext cx="12265514" cy="6858000"/>
          </a:xfrm>
          <a:prstGeom prst="rect">
            <a:avLst/>
          </a:prstGeom>
        </p:spPr>
      </p:pic>
      <p:sp>
        <p:nvSpPr>
          <p:cNvPr id="2" name="Rectangle 1"/>
          <p:cNvSpPr/>
          <p:nvPr userDrawn="1"/>
        </p:nvSpPr>
        <p:spPr>
          <a:xfrm>
            <a:off x="-36762" y="0"/>
            <a:ext cx="12265514" cy="6858000"/>
          </a:xfrm>
          <a:prstGeom prst="rect">
            <a:avLst/>
          </a:prstGeom>
          <a:gradFill>
            <a:gsLst>
              <a:gs pos="100000">
                <a:schemeClr val="bg1">
                  <a:alpha val="47000"/>
                </a:schemeClr>
              </a:gs>
              <a:gs pos="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Title 1"/>
          <p:cNvSpPr>
            <a:spLocks noGrp="1"/>
          </p:cNvSpPr>
          <p:nvPr>
            <p:ph type="ctrTitle" hasCustomPrompt="1"/>
          </p:nvPr>
        </p:nvSpPr>
        <p:spPr>
          <a:xfrm>
            <a:off x="1658467" y="2666902"/>
            <a:ext cx="8875059" cy="1524195"/>
          </a:xfrm>
        </p:spPr>
        <p:txBody>
          <a:bodyPr anchor="t">
            <a:normAutofit/>
          </a:bodyPr>
          <a:lstStyle>
            <a:lvl1pPr algn="ctr">
              <a:defRPr sz="3600" b="1">
                <a:solidFill>
                  <a:schemeClr val="tx1"/>
                </a:solidFill>
              </a:defRPr>
            </a:lvl1pPr>
          </a:lstStyle>
          <a:p>
            <a:r>
              <a:rPr lang="en-US" dirty="0"/>
              <a:t>Click To Edit Master Title Style</a:t>
            </a:r>
            <a:endParaRPr lang="en-CA" dirty="0"/>
          </a:p>
        </p:txBody>
      </p:sp>
      <p:sp>
        <p:nvSpPr>
          <p:cNvPr id="18" name="TextBox 17"/>
          <p:cNvSpPr txBox="1"/>
          <p:nvPr userDrawn="1"/>
        </p:nvSpPr>
        <p:spPr>
          <a:xfrm>
            <a:off x="3336671" y="5109050"/>
            <a:ext cx="5518655" cy="276999"/>
          </a:xfrm>
          <a:prstGeom prst="rect">
            <a:avLst/>
          </a:prstGeom>
          <a:noFill/>
        </p:spPr>
        <p:txBody>
          <a:bodyPr wrap="square" rtlCol="0">
            <a:spAutoFit/>
          </a:bodyPr>
          <a:lstStyle/>
          <a:p>
            <a:pPr algn="ctr"/>
            <a:r>
              <a:rPr lang="en-US" sz="1200" spc="600" dirty="0">
                <a:solidFill>
                  <a:schemeClr val="tx1"/>
                </a:solidFill>
              </a:rPr>
              <a:t>PRESENTED BY:</a:t>
            </a:r>
            <a:endParaRPr lang="en-CA" sz="1200" spc="600" dirty="0">
              <a:solidFill>
                <a:schemeClr val="tx1"/>
              </a:solidFill>
            </a:endParaRPr>
          </a:p>
        </p:txBody>
      </p:sp>
      <p:sp>
        <p:nvSpPr>
          <p:cNvPr id="7" name="Text Placeholder 6"/>
          <p:cNvSpPr>
            <a:spLocks noGrp="1"/>
          </p:cNvSpPr>
          <p:nvPr>
            <p:ph type="body" sz="quarter" idx="13" hasCustomPrompt="1"/>
          </p:nvPr>
        </p:nvSpPr>
        <p:spPr>
          <a:xfrm>
            <a:off x="3336668" y="5582861"/>
            <a:ext cx="5518655" cy="308064"/>
          </a:xfrm>
        </p:spPr>
        <p:txBody>
          <a:bodyPr>
            <a:noAutofit/>
          </a:bodyPr>
          <a:lstStyle>
            <a:lvl1pPr marL="0" indent="0" algn="ctr">
              <a:buNone/>
              <a:defRPr sz="1800" spc="300">
                <a:solidFill>
                  <a:schemeClr val="tx1"/>
                </a:solidFill>
              </a:defRPr>
            </a:lvl1pPr>
          </a:lstStyle>
          <a:p>
            <a:pPr lvl="0"/>
            <a:r>
              <a:rPr lang="en-US" dirty="0"/>
              <a:t>CLICK TO ADD NAME</a:t>
            </a:r>
          </a:p>
        </p:txBody>
      </p:sp>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42159" y="476587"/>
            <a:ext cx="1907681" cy="980976"/>
          </a:xfrm>
          <a:prstGeom prst="rect">
            <a:avLst/>
          </a:prstGeom>
        </p:spPr>
      </p:pic>
    </p:spTree>
    <p:extLst>
      <p:ext uri="{BB962C8B-B14F-4D97-AF65-F5344CB8AC3E}">
        <p14:creationId xmlns:p14="http://schemas.microsoft.com/office/powerpoint/2010/main" val="23390050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7" name="TextBox 6"/>
          <p:cNvSpPr txBox="1"/>
          <p:nvPr userDrawn="1"/>
        </p:nvSpPr>
        <p:spPr>
          <a:xfrm>
            <a:off x="839788" y="2425470"/>
            <a:ext cx="3366451" cy="2031325"/>
          </a:xfrm>
          <a:prstGeom prst="rect">
            <a:avLst/>
          </a:prstGeom>
          <a:noFill/>
        </p:spPr>
        <p:txBody>
          <a:bodyPr wrap="square" rtlCol="0">
            <a:spAutoFit/>
          </a:bodyPr>
          <a:lstStyle/>
          <a:p>
            <a:pPr algn="just" rtl="0" fontAlgn="base">
              <a:lnSpc>
                <a:spcPct val="150000"/>
              </a:lnSpc>
            </a:pPr>
            <a:r>
              <a:rPr lang="en-CA" sz="1200" b="0" i="0" u="none" strike="noStrike" kern="1200" dirty="0">
                <a:solidFill>
                  <a:schemeClr val="tx1">
                    <a:lumMod val="95000"/>
                    <a:lumOff val="5000"/>
                  </a:schemeClr>
                </a:solidFill>
                <a:effectLst/>
                <a:latin typeface="+mj-lt"/>
                <a:ea typeface="+mn-ea"/>
                <a:cs typeface="+mn-cs"/>
              </a:rPr>
              <a:t>BearBullTrading.com employees, contractors, shareholders and affiliates, are </a:t>
            </a:r>
            <a:r>
              <a:rPr lang="en-CA" sz="1200" b="1" i="0" u="none" strike="noStrike" kern="1200" dirty="0">
                <a:solidFill>
                  <a:schemeClr val="tx1">
                    <a:lumMod val="95000"/>
                    <a:lumOff val="5000"/>
                  </a:schemeClr>
                </a:solidFill>
                <a:effectLst/>
                <a:latin typeface="+mj-lt"/>
                <a:ea typeface="+mn-ea"/>
                <a:cs typeface="+mn-cs"/>
              </a:rPr>
              <a:t>NOT an investment advisory service, a registered investment advisor or a broker-dealer</a:t>
            </a:r>
            <a:r>
              <a:rPr lang="en-CA" sz="1200" b="0" i="0" u="none" strike="noStrike" kern="1200" dirty="0">
                <a:solidFill>
                  <a:schemeClr val="tx1">
                    <a:lumMod val="95000"/>
                    <a:lumOff val="5000"/>
                  </a:schemeClr>
                </a:solidFill>
                <a:effectLst/>
                <a:latin typeface="+mj-lt"/>
                <a:ea typeface="+mn-ea"/>
                <a:cs typeface="+mn-cs"/>
              </a:rPr>
              <a:t> and does not undertake to advise clients on which securities they should buy or sell for themselves. </a:t>
            </a:r>
          </a:p>
        </p:txBody>
      </p:sp>
      <p:sp>
        <p:nvSpPr>
          <p:cNvPr id="8" name="TextBox 7"/>
          <p:cNvSpPr txBox="1"/>
          <p:nvPr userDrawn="1"/>
        </p:nvSpPr>
        <p:spPr>
          <a:xfrm>
            <a:off x="4619117" y="2428094"/>
            <a:ext cx="3220753" cy="2031325"/>
          </a:xfrm>
          <a:prstGeom prst="rect">
            <a:avLst/>
          </a:prstGeom>
          <a:noFill/>
        </p:spPr>
        <p:txBody>
          <a:bodyPr wrap="square" rtlCol="0">
            <a:spAutoFit/>
          </a:bodyPr>
          <a:lstStyle/>
          <a:p>
            <a:pPr algn="just" rtl="0" fontAlgn="base">
              <a:lnSpc>
                <a:spcPct val="150000"/>
              </a:lnSpc>
            </a:pPr>
            <a:r>
              <a:rPr lang="en-CA" sz="1200" b="0" i="0" u="none" strike="noStrike" kern="1200" dirty="0">
                <a:solidFill>
                  <a:schemeClr val="tx1">
                    <a:lumMod val="95000"/>
                    <a:lumOff val="5000"/>
                  </a:schemeClr>
                </a:solidFill>
                <a:effectLst/>
                <a:latin typeface="+mj-lt"/>
                <a:ea typeface="+mn-ea"/>
                <a:cs typeface="+mn-cs"/>
              </a:rPr>
              <a:t>You understand that </a:t>
            </a:r>
            <a:r>
              <a:rPr lang="en-CA" sz="1200" b="1" i="0" u="none" strike="noStrike" kern="1200" dirty="0">
                <a:solidFill>
                  <a:schemeClr val="tx1">
                    <a:lumMod val="95000"/>
                    <a:lumOff val="5000"/>
                  </a:schemeClr>
                </a:solidFill>
                <a:effectLst/>
                <a:latin typeface="+mj-lt"/>
                <a:ea typeface="+mn-ea"/>
                <a:cs typeface="+mn-cs"/>
              </a:rPr>
              <a:t>NO content published as part of the Bear</a:t>
            </a:r>
            <a:r>
              <a:rPr lang="en-CA" sz="1200" b="1" i="0" u="none" strike="noStrike" kern="1200" baseline="0" dirty="0">
                <a:solidFill>
                  <a:schemeClr val="tx1">
                    <a:lumMod val="95000"/>
                    <a:lumOff val="5000"/>
                  </a:schemeClr>
                </a:solidFill>
                <a:effectLst/>
                <a:latin typeface="+mj-lt"/>
                <a:ea typeface="+mn-ea"/>
                <a:cs typeface="+mn-cs"/>
              </a:rPr>
              <a:t> Bull Trading</a:t>
            </a:r>
            <a:r>
              <a:rPr lang="en-CA" sz="1200" b="1" i="0" u="none" strike="noStrike" kern="1200" dirty="0">
                <a:solidFill>
                  <a:schemeClr val="tx1">
                    <a:lumMod val="95000"/>
                    <a:lumOff val="5000"/>
                  </a:schemeClr>
                </a:solidFill>
                <a:effectLst/>
                <a:latin typeface="+mj-lt"/>
                <a:ea typeface="+mn-ea"/>
                <a:cs typeface="+mn-cs"/>
              </a:rPr>
              <a:t> Room and its Website constitutes a recommendation</a:t>
            </a:r>
            <a:r>
              <a:rPr lang="en-CA" sz="1200" b="0" i="0" u="none" strike="noStrike" kern="1200" dirty="0">
                <a:solidFill>
                  <a:schemeClr val="tx1">
                    <a:lumMod val="95000"/>
                    <a:lumOff val="5000"/>
                  </a:schemeClr>
                </a:solidFill>
                <a:effectLst/>
                <a:latin typeface="+mj-lt"/>
                <a:ea typeface="+mn-ea"/>
                <a:cs typeface="+mn-cs"/>
              </a:rPr>
              <a:t> that any particular investment, security, portfolio of securities, transaction or investment strategy is suitable for any specific person.</a:t>
            </a:r>
          </a:p>
        </p:txBody>
      </p:sp>
      <p:sp>
        <p:nvSpPr>
          <p:cNvPr id="9" name="TextBox 8"/>
          <p:cNvSpPr txBox="1"/>
          <p:nvPr userDrawn="1"/>
        </p:nvSpPr>
        <p:spPr>
          <a:xfrm>
            <a:off x="8252748" y="2428453"/>
            <a:ext cx="3118755" cy="2550891"/>
          </a:xfrm>
          <a:prstGeom prst="rect">
            <a:avLst/>
          </a:prstGeom>
          <a:noFill/>
        </p:spPr>
        <p:txBody>
          <a:bodyPr wrap="square" rtlCol="0">
            <a:spAutoFit/>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en-CA" sz="1200" b="0" i="0" u="none" strike="noStrike" kern="1200" dirty="0">
                <a:solidFill>
                  <a:schemeClr val="tx1">
                    <a:lumMod val="95000"/>
                    <a:lumOff val="5000"/>
                  </a:schemeClr>
                </a:solidFill>
                <a:effectLst/>
                <a:latin typeface="+mj-lt"/>
                <a:ea typeface="+mn-ea"/>
                <a:cs typeface="+mn-cs"/>
              </a:rPr>
              <a:t>You further understand that </a:t>
            </a:r>
            <a:r>
              <a:rPr lang="en-CA" sz="1200" b="1" i="0" u="none" strike="noStrike" kern="1200" dirty="0">
                <a:solidFill>
                  <a:schemeClr val="tx1">
                    <a:lumMod val="95000"/>
                    <a:lumOff val="5000"/>
                  </a:schemeClr>
                </a:solidFill>
                <a:effectLst/>
                <a:latin typeface="+mj-lt"/>
                <a:ea typeface="+mn-ea"/>
                <a:cs typeface="+mn-cs"/>
              </a:rPr>
              <a:t>none of the creators or providers of our Services or their affiliates will advise you personally </a:t>
            </a:r>
            <a:r>
              <a:rPr lang="en-CA" sz="1200" b="0" i="0" u="none" strike="noStrike" kern="1200" dirty="0">
                <a:solidFill>
                  <a:schemeClr val="tx1">
                    <a:lumMod val="95000"/>
                    <a:lumOff val="5000"/>
                  </a:schemeClr>
                </a:solidFill>
                <a:effectLst/>
                <a:latin typeface="+mj-lt"/>
                <a:ea typeface="+mn-ea"/>
                <a:cs typeface="+mn-cs"/>
              </a:rPr>
              <a:t>concerning the nature, potential, value or suitability of any particular investment, security, portfolio of securities, transaction, investment strategy or other matter.</a:t>
            </a:r>
            <a:endParaRPr lang="en-CA" sz="1200" dirty="0">
              <a:solidFill>
                <a:schemeClr val="tx1">
                  <a:lumMod val="95000"/>
                  <a:lumOff val="5000"/>
                </a:schemeClr>
              </a:solidFill>
              <a:latin typeface="+mj-lt"/>
            </a:endParaRPr>
          </a:p>
          <a:p>
            <a:pPr>
              <a:lnSpc>
                <a:spcPct val="150000"/>
              </a:lnSpc>
            </a:pPr>
            <a:endParaRPr lang="en-CA" sz="1200" dirty="0">
              <a:solidFill>
                <a:schemeClr val="tx1">
                  <a:lumMod val="95000"/>
                  <a:lumOff val="5000"/>
                </a:schemeClr>
              </a:solidFill>
            </a:endParaRPr>
          </a:p>
        </p:txBody>
      </p:sp>
      <p:sp>
        <p:nvSpPr>
          <p:cNvPr id="11" name="TextBox 10">
            <a:extLst>
              <a:ext uri="{FF2B5EF4-FFF2-40B4-BE49-F238E27FC236}">
                <a16:creationId xmlns:a16="http://schemas.microsoft.com/office/drawing/2014/main" id="{340CCB70-7FCF-49A3-B28E-CD1635B200D3}"/>
              </a:ext>
            </a:extLst>
          </p:cNvPr>
          <p:cNvSpPr txBox="1"/>
          <p:nvPr userDrawn="1"/>
        </p:nvSpPr>
        <p:spPr>
          <a:xfrm>
            <a:off x="769907" y="501133"/>
            <a:ext cx="6094562" cy="646331"/>
          </a:xfrm>
          <a:prstGeom prst="rect">
            <a:avLst/>
          </a:prstGeom>
          <a:noFill/>
        </p:spPr>
        <p:txBody>
          <a:bodyPr wrap="square">
            <a:spAutoFit/>
          </a:bodyPr>
          <a:lstStyle/>
          <a:p>
            <a:r>
              <a:rPr lang="en-US" sz="3600" b="1" spc="600" dirty="0"/>
              <a:t>DISCLAIMER</a:t>
            </a:r>
            <a:endParaRPr lang="en-US" b="1" dirty="0"/>
          </a:p>
        </p:txBody>
      </p:sp>
    </p:spTree>
    <p:extLst>
      <p:ext uri="{BB962C8B-B14F-4D97-AF65-F5344CB8AC3E}">
        <p14:creationId xmlns:p14="http://schemas.microsoft.com/office/powerpoint/2010/main" val="1100079817"/>
      </p:ext>
    </p:extLst>
  </p:cSld>
  <p:clrMapOvr>
    <a:masterClrMapping/>
  </p:clrMapOvr>
  <p:extLst>
    <p:ext uri="{DCECCB84-F9BA-43D5-87BE-67443E8EF086}">
      <p15:sldGuideLst xmlns:p15="http://schemas.microsoft.com/office/powerpoint/2012/main">
        <p15:guide id="1" orient="horz" pos="1616"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gular Layout">
    <p:spTree>
      <p:nvGrpSpPr>
        <p:cNvPr id="1" name=""/>
        <p:cNvGrpSpPr/>
        <p:nvPr/>
      </p:nvGrpSpPr>
      <p:grpSpPr>
        <a:xfrm>
          <a:off x="0" y="0"/>
          <a:ext cx="0" cy="0"/>
          <a:chOff x="0" y="0"/>
          <a:chExt cx="0" cy="0"/>
        </a:xfrm>
      </p:grpSpPr>
      <p:sp>
        <p:nvSpPr>
          <p:cNvPr id="2" name="Title 1"/>
          <p:cNvSpPr>
            <a:spLocks noGrp="1"/>
          </p:cNvSpPr>
          <p:nvPr>
            <p:ph type="title"/>
          </p:nvPr>
        </p:nvSpPr>
        <p:spPr>
          <a:xfrm>
            <a:off x="363747" y="193345"/>
            <a:ext cx="11350924" cy="833198"/>
          </a:xfrm>
        </p:spPr>
        <p:txBody>
          <a:bodyPr anchor="t"/>
          <a:lstStyle>
            <a:lvl1pPr algn="l">
              <a:defRPr b="1" i="0"/>
            </a:lvl1pPr>
          </a:lstStyle>
          <a:p>
            <a:r>
              <a:rPr lang="en-US" dirty="0"/>
              <a:t>Click to edit Master title style</a:t>
            </a:r>
            <a:endParaRPr lang="en-CA" dirty="0"/>
          </a:p>
        </p:txBody>
      </p:sp>
      <p:sp>
        <p:nvSpPr>
          <p:cNvPr id="7" name="Content Placeholder 6"/>
          <p:cNvSpPr>
            <a:spLocks noGrp="1"/>
          </p:cNvSpPr>
          <p:nvPr>
            <p:ph sz="quarter" idx="11"/>
          </p:nvPr>
        </p:nvSpPr>
        <p:spPr>
          <a:xfrm>
            <a:off x="363746" y="1311215"/>
            <a:ext cx="11350925" cy="492568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cxnSp>
        <p:nvCxnSpPr>
          <p:cNvPr id="4" name="Straight Connector 3">
            <a:extLst>
              <a:ext uri="{FF2B5EF4-FFF2-40B4-BE49-F238E27FC236}">
                <a16:creationId xmlns:a16="http://schemas.microsoft.com/office/drawing/2014/main" id="{3A91F8DD-3E0D-42D5-99D0-8B204F067BB3}"/>
              </a:ext>
            </a:extLst>
          </p:cNvPr>
          <p:cNvCxnSpPr>
            <a:cxnSpLocks/>
          </p:cNvCxnSpPr>
          <p:nvPr userDrawn="1"/>
        </p:nvCxnSpPr>
        <p:spPr>
          <a:xfrm>
            <a:off x="439947" y="1120535"/>
            <a:ext cx="11047203" cy="0"/>
          </a:xfrm>
          <a:prstGeom prst="line">
            <a:avLst/>
          </a:prstGeom>
          <a:ln w="317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7681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5264149" cy="990600"/>
          </a:xfrm>
        </p:spPr>
        <p:txBody>
          <a:bodyPr anchor="t">
            <a:normAutofit/>
          </a:bodyPr>
          <a:lstStyle>
            <a:lvl1pPr>
              <a:defRPr sz="3200" b="1" i="0"/>
            </a:lvl1pPr>
          </a:lstStyle>
          <a:p>
            <a:r>
              <a:rPr lang="en-US" dirty="0"/>
              <a:t>Click to edit Master title style</a:t>
            </a:r>
            <a:endParaRPr lang="en-CA" dirty="0"/>
          </a:p>
        </p:txBody>
      </p:sp>
      <p:sp>
        <p:nvSpPr>
          <p:cNvPr id="3" name="Picture Placeholder 2"/>
          <p:cNvSpPr>
            <a:spLocks noGrp="1"/>
          </p:cNvSpPr>
          <p:nvPr>
            <p:ph type="pic" idx="1"/>
          </p:nvPr>
        </p:nvSpPr>
        <p:spPr>
          <a:xfrm>
            <a:off x="6764866" y="474133"/>
            <a:ext cx="4588934" cy="4199468"/>
          </a:xfrm>
        </p:spPr>
        <p:txBody>
          <a:bodyPr>
            <a:normAutofit/>
          </a:bodyPr>
          <a:lstStyle>
            <a:lvl1pPr marL="0" indent="0" algn="ctr">
              <a:buNone/>
              <a:defRPr sz="18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CA" dirty="0"/>
          </a:p>
        </p:txBody>
      </p:sp>
      <p:sp>
        <p:nvSpPr>
          <p:cNvPr id="4" name="Text Placeholder 3"/>
          <p:cNvSpPr>
            <a:spLocks noGrp="1"/>
          </p:cNvSpPr>
          <p:nvPr>
            <p:ph type="body" sz="half" idx="2"/>
          </p:nvPr>
        </p:nvSpPr>
        <p:spPr>
          <a:xfrm>
            <a:off x="839787" y="1583266"/>
            <a:ext cx="5264150" cy="427778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Text Placeholder 5"/>
          <p:cNvSpPr>
            <a:spLocks noGrp="1"/>
          </p:cNvSpPr>
          <p:nvPr>
            <p:ph type="body" sz="quarter" idx="13" hasCustomPrompt="1"/>
          </p:nvPr>
        </p:nvSpPr>
        <p:spPr>
          <a:xfrm>
            <a:off x="6764866" y="4775200"/>
            <a:ext cx="4588934" cy="491067"/>
          </a:xfrm>
        </p:spPr>
        <p:txBody>
          <a:bodyPr>
            <a:normAutofit/>
          </a:bodyPr>
          <a:lstStyle>
            <a:lvl1pPr marL="0" indent="0" algn="ctr">
              <a:buNone/>
              <a:defRPr sz="1200" i="1" baseline="0"/>
            </a:lvl1pPr>
          </a:lstStyle>
          <a:p>
            <a:pPr lvl="0"/>
            <a:r>
              <a:rPr lang="en-US" dirty="0"/>
              <a:t>Click to Add Image Caption</a:t>
            </a:r>
          </a:p>
        </p:txBody>
      </p:sp>
    </p:spTree>
    <p:extLst>
      <p:ext uri="{BB962C8B-B14F-4D97-AF65-F5344CB8AC3E}">
        <p14:creationId xmlns:p14="http://schemas.microsoft.com/office/powerpoint/2010/main" val="3391699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01674"/>
          </a:xfrm>
        </p:spPr>
        <p:txBody>
          <a:bodyPr anchor="t"/>
          <a:lstStyle>
            <a:lvl1pPr algn="ctr">
              <a:defRPr b="1" i="0"/>
            </a:lvl1pPr>
          </a:lstStyle>
          <a:p>
            <a:r>
              <a:rPr lang="en-US" dirty="0"/>
              <a:t>Click to edit Master title style</a:t>
            </a:r>
            <a:endParaRPr lang="en-CA" dirty="0"/>
          </a:p>
        </p:txBody>
      </p:sp>
      <p:sp>
        <p:nvSpPr>
          <p:cNvPr id="3" name="Content Placeholder 2"/>
          <p:cNvSpPr>
            <a:spLocks noGrp="1"/>
          </p:cNvSpPr>
          <p:nvPr>
            <p:ph sz="half" idx="1"/>
          </p:nvPr>
        </p:nvSpPr>
        <p:spPr>
          <a:xfrm>
            <a:off x="838200" y="1275292"/>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6172200" y="1275292"/>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3030956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93208"/>
          </a:xfrm>
        </p:spPr>
        <p:txBody>
          <a:bodyPr anchor="t"/>
          <a:lstStyle>
            <a:lvl1pPr algn="ctr">
              <a:defRPr b="1" i="0"/>
            </a:lvl1pPr>
          </a:lstStyle>
          <a:p>
            <a:r>
              <a:rPr lang="en-US" dirty="0"/>
              <a:t>Click to edit Master title style</a:t>
            </a:r>
            <a:endParaRPr lang="en-CA" dirty="0"/>
          </a:p>
        </p:txBody>
      </p:sp>
    </p:spTree>
    <p:extLst>
      <p:ext uri="{BB962C8B-B14F-4D97-AF65-F5344CB8AC3E}">
        <p14:creationId xmlns:p14="http://schemas.microsoft.com/office/powerpoint/2010/main" val="1900631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7081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aq'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39558" y="365125"/>
            <a:ext cx="9514241" cy="742913"/>
          </a:xfrm>
        </p:spPr>
        <p:txBody>
          <a:bodyPr/>
          <a:lstStyle>
            <a:lvl1pPr>
              <a:defRPr b="1"/>
            </a:lvl1pPr>
          </a:lstStyle>
          <a:p>
            <a:r>
              <a:rPr lang="en-US" dirty="0"/>
              <a:t>FAQ’s</a:t>
            </a:r>
            <a:endParaRPr lang="en-CA"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5410" y="233290"/>
            <a:ext cx="1071130" cy="1071130"/>
          </a:xfrm>
          <a:prstGeom prst="rect">
            <a:avLst/>
          </a:prstGeom>
        </p:spPr>
      </p:pic>
      <p:sp>
        <p:nvSpPr>
          <p:cNvPr id="6" name="Text Placeholder 5"/>
          <p:cNvSpPr>
            <a:spLocks noGrp="1"/>
          </p:cNvSpPr>
          <p:nvPr>
            <p:ph type="body" sz="quarter" idx="10"/>
          </p:nvPr>
        </p:nvSpPr>
        <p:spPr>
          <a:xfrm>
            <a:off x="1839914" y="1441450"/>
            <a:ext cx="4388764" cy="45497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8" name="Text Placeholder 7"/>
          <p:cNvSpPr>
            <a:spLocks noGrp="1"/>
          </p:cNvSpPr>
          <p:nvPr>
            <p:ph type="body" sz="quarter" idx="11"/>
          </p:nvPr>
        </p:nvSpPr>
        <p:spPr>
          <a:xfrm>
            <a:off x="6648226" y="1441450"/>
            <a:ext cx="4705574" cy="45497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1511631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9"/>
        <p:cNvGrpSpPr/>
        <p:nvPr/>
      </p:nvGrpSpPr>
      <p:grpSpPr>
        <a:xfrm>
          <a:off x="0" y="0"/>
          <a:ext cx="0" cy="0"/>
          <a:chOff x="0" y="0"/>
          <a:chExt cx="0" cy="0"/>
        </a:xfrm>
      </p:grpSpPr>
      <p:sp>
        <p:nvSpPr>
          <p:cNvPr id="50" name="Google Shape;50;p11"/>
          <p:cNvSpPr txBox="1">
            <a:spLocks noGrp="1"/>
          </p:cNvSpPr>
          <p:nvPr>
            <p:ph type="title"/>
          </p:nvPr>
        </p:nvSpPr>
        <p:spPr>
          <a:xfrm>
            <a:off x="415600" y="180129"/>
            <a:ext cx="11360800" cy="763600"/>
          </a:xfrm>
          <a:prstGeom prst="rect">
            <a:avLst/>
          </a:prstGeom>
        </p:spPr>
        <p:txBody>
          <a:bodyPr spcFirstLastPara="1" wrap="square" lIns="68575" tIns="34275" rIns="68575" bIns="34275" anchor="b" anchorCtr="0">
            <a:norm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1" name="Google Shape;51;p11"/>
          <p:cNvSpPr txBox="1">
            <a:spLocks noGrp="1"/>
          </p:cNvSpPr>
          <p:nvPr>
            <p:ph type="body" idx="1"/>
          </p:nvPr>
        </p:nvSpPr>
        <p:spPr>
          <a:xfrm>
            <a:off x="415600" y="1536633"/>
            <a:ext cx="11360800" cy="4555200"/>
          </a:xfrm>
          <a:prstGeom prst="rect">
            <a:avLst/>
          </a:prstGeom>
        </p:spPr>
        <p:txBody>
          <a:bodyPr spcFirstLastPara="1" wrap="square" lIns="68575" tIns="34275" rIns="68575" bIns="34275" anchor="t" anchorCtr="0">
            <a:normAutofit/>
          </a:bodyPr>
          <a:lstStyle>
            <a:lvl1pPr marL="609585" lvl="0" indent="-431789" rtl="0">
              <a:spcBef>
                <a:spcPts val="1067"/>
              </a:spcBef>
              <a:spcAft>
                <a:spcPts val="0"/>
              </a:spcAft>
              <a:buSzPts val="1500"/>
              <a:buChar char="•"/>
              <a:defRPr/>
            </a:lvl1pPr>
            <a:lvl2pPr marL="1219170" lvl="1" indent="-423323" rtl="0">
              <a:spcBef>
                <a:spcPts val="533"/>
              </a:spcBef>
              <a:spcAft>
                <a:spcPts val="0"/>
              </a:spcAft>
              <a:buSzPts val="1400"/>
              <a:buChar char="•"/>
              <a:defRPr/>
            </a:lvl2pPr>
            <a:lvl3pPr marL="1828754" lvl="2" indent="-406390" rtl="0">
              <a:spcBef>
                <a:spcPts val="533"/>
              </a:spcBef>
              <a:spcAft>
                <a:spcPts val="0"/>
              </a:spcAft>
              <a:buSzPts val="1200"/>
              <a:buChar char="•"/>
              <a:defRPr/>
            </a:lvl3pPr>
            <a:lvl4pPr marL="2438339" lvl="3" indent="-397923" rtl="0">
              <a:spcBef>
                <a:spcPts val="533"/>
              </a:spcBef>
              <a:spcAft>
                <a:spcPts val="0"/>
              </a:spcAft>
              <a:buSzPts val="1100"/>
              <a:buChar char="•"/>
              <a:defRPr/>
            </a:lvl4pPr>
            <a:lvl5pPr marL="3047924" lvl="4" indent="-397923" rtl="0">
              <a:spcBef>
                <a:spcPts val="533"/>
              </a:spcBef>
              <a:spcAft>
                <a:spcPts val="0"/>
              </a:spcAft>
              <a:buSzPts val="1100"/>
              <a:buChar char="•"/>
              <a:defRPr/>
            </a:lvl5pPr>
            <a:lvl6pPr marL="3657509" lvl="5" indent="-423323" rtl="0">
              <a:spcBef>
                <a:spcPts val="533"/>
              </a:spcBef>
              <a:spcAft>
                <a:spcPts val="0"/>
              </a:spcAft>
              <a:buSzPts val="1400"/>
              <a:buChar char="•"/>
              <a:defRPr/>
            </a:lvl6pPr>
            <a:lvl7pPr marL="4267093" lvl="6" indent="-423323" rtl="0">
              <a:spcBef>
                <a:spcPts val="533"/>
              </a:spcBef>
              <a:spcAft>
                <a:spcPts val="0"/>
              </a:spcAft>
              <a:buSzPts val="1400"/>
              <a:buChar char="•"/>
              <a:defRPr/>
            </a:lvl7pPr>
            <a:lvl8pPr marL="4876678" lvl="7" indent="-423323" rtl="0">
              <a:spcBef>
                <a:spcPts val="533"/>
              </a:spcBef>
              <a:spcAft>
                <a:spcPts val="0"/>
              </a:spcAft>
              <a:buSzPts val="1400"/>
              <a:buChar char="•"/>
              <a:defRPr/>
            </a:lvl8pPr>
            <a:lvl9pPr marL="5486263" lvl="8" indent="-423323" rtl="0">
              <a:spcBef>
                <a:spcPts val="533"/>
              </a:spcBef>
              <a:spcAft>
                <a:spcPts val="0"/>
              </a:spcAft>
              <a:buSzPts val="1400"/>
              <a:buChar char="•"/>
              <a:defRPr/>
            </a:lvl9pPr>
          </a:lstStyle>
          <a:p>
            <a:endParaRPr/>
          </a:p>
        </p:txBody>
      </p:sp>
      <p:sp>
        <p:nvSpPr>
          <p:cNvPr id="52" name="Google Shape;52;p1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cxnSp>
        <p:nvCxnSpPr>
          <p:cNvPr id="3" name="Straight Connector 2">
            <a:extLst>
              <a:ext uri="{FF2B5EF4-FFF2-40B4-BE49-F238E27FC236}">
                <a16:creationId xmlns:a16="http://schemas.microsoft.com/office/drawing/2014/main" id="{8471E1D6-E160-439A-A3A5-D84A0E2FD079}"/>
              </a:ext>
            </a:extLst>
          </p:cNvPr>
          <p:cNvCxnSpPr>
            <a:cxnSpLocks/>
          </p:cNvCxnSpPr>
          <p:nvPr userDrawn="1"/>
        </p:nvCxnSpPr>
        <p:spPr>
          <a:xfrm>
            <a:off x="0" y="943729"/>
            <a:ext cx="4176346"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6868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ound Same Side Corner Rectangle 11"/>
          <p:cNvSpPr/>
          <p:nvPr userDrawn="1"/>
        </p:nvSpPr>
        <p:spPr>
          <a:xfrm>
            <a:off x="0" y="6454588"/>
            <a:ext cx="12192000" cy="403412"/>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n>
                <a:noFill/>
              </a:ln>
            </a:endParaRPr>
          </a:p>
        </p:txBody>
      </p:sp>
      <p:pic>
        <p:nvPicPr>
          <p:cNvPr id="14" name="Picture 1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41102"/>
            <a:ext cx="12192000" cy="6816897"/>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a:t>Click to edit Master title style</a:t>
            </a:r>
            <a:endParaRPr lang="en-CA"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pic>
        <p:nvPicPr>
          <p:cNvPr id="4" name="Picture 3"/>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38200" y="6575155"/>
            <a:ext cx="1784482" cy="196963"/>
          </a:xfrm>
          <a:prstGeom prst="rect">
            <a:avLst/>
          </a:prstGeom>
        </p:spPr>
      </p:pic>
      <p:sp>
        <p:nvSpPr>
          <p:cNvPr id="7" name="TextBox 6"/>
          <p:cNvSpPr txBox="1"/>
          <p:nvPr userDrawn="1"/>
        </p:nvSpPr>
        <p:spPr>
          <a:xfrm>
            <a:off x="9897035" y="6502405"/>
            <a:ext cx="1549101" cy="307777"/>
          </a:xfrm>
          <a:prstGeom prst="rect">
            <a:avLst/>
          </a:prstGeom>
          <a:noFill/>
        </p:spPr>
        <p:txBody>
          <a:bodyPr wrap="square" rtlCol="0">
            <a:spAutoFit/>
          </a:bodyPr>
          <a:lstStyle/>
          <a:p>
            <a:pPr algn="r"/>
            <a:fld id="{9F63ED90-F7BB-4083-995E-2B3B643AA727}" type="slidenum">
              <a:rPr lang="en-CA" sz="1400" b="0" i="0" kern="1200" smtClean="0">
                <a:solidFill>
                  <a:schemeClr val="tx1"/>
                </a:solidFill>
                <a:effectLst/>
                <a:latin typeface="+mn-lt"/>
                <a:ea typeface="+mn-ea"/>
                <a:cs typeface="+mn-cs"/>
              </a:rPr>
              <a:t>‹#›</a:t>
            </a:fld>
            <a:endParaRPr lang="en-CA" sz="1400" b="0" dirty="0"/>
          </a:p>
        </p:txBody>
      </p:sp>
    </p:spTree>
    <p:extLst>
      <p:ext uri="{BB962C8B-B14F-4D97-AF65-F5344CB8AC3E}">
        <p14:creationId xmlns:p14="http://schemas.microsoft.com/office/powerpoint/2010/main" val="1373022275"/>
      </p:ext>
    </p:extLst>
  </p:cSld>
  <p:clrMap bg1="lt1" tx1="dk1" bg2="lt2" tx2="dk2" accent1="accent1" accent2="accent2" accent3="accent3" accent4="accent4" accent5="accent5" accent6="accent6" hlink="hlink" folHlink="folHlink"/>
  <p:sldLayoutIdLst>
    <p:sldLayoutId id="2147483660" r:id="rId1"/>
    <p:sldLayoutId id="2147483650" r:id="rId2"/>
    <p:sldLayoutId id="2147483658" r:id="rId3"/>
    <p:sldLayoutId id="2147483657" r:id="rId4"/>
    <p:sldLayoutId id="2147483652" r:id="rId5"/>
    <p:sldLayoutId id="2147483654" r:id="rId6"/>
    <p:sldLayoutId id="2147483655" r:id="rId7"/>
    <p:sldLayoutId id="2147483659" r:id="rId8"/>
    <p:sldLayoutId id="2147483661" r:id="rId9"/>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9.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9.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CA" dirty="0"/>
              <a:t>Camarilla Pivot System</a:t>
            </a:r>
            <a:br>
              <a:rPr lang="en-CA" dirty="0"/>
            </a:br>
            <a:r>
              <a:rPr lang="en-CA" dirty="0"/>
              <a:t>Part 1</a:t>
            </a:r>
            <a:br>
              <a:rPr lang="en-CA" dirty="0"/>
            </a:br>
            <a:r>
              <a:rPr lang="en-US" dirty="0"/>
              <a:t>First Principles of Market Mechanics</a:t>
            </a:r>
            <a:br>
              <a:rPr lang="en-US" dirty="0"/>
            </a:br>
            <a:br>
              <a:rPr lang="en-US" dirty="0"/>
            </a:br>
            <a:endParaRPr lang="en-CA" dirty="0"/>
          </a:p>
        </p:txBody>
      </p:sp>
      <p:sp>
        <p:nvSpPr>
          <p:cNvPr id="5" name="Text Placeholder 4">
            <a:extLst>
              <a:ext uri="{FF2B5EF4-FFF2-40B4-BE49-F238E27FC236}">
                <a16:creationId xmlns:a16="http://schemas.microsoft.com/office/drawing/2014/main" id="{F77F39D7-E2B8-65D3-896E-8B9B07EE7D0D}"/>
              </a:ext>
            </a:extLst>
          </p:cNvPr>
          <p:cNvSpPr>
            <a:spLocks noGrp="1"/>
          </p:cNvSpPr>
          <p:nvPr>
            <p:ph type="body" sz="quarter" idx="13"/>
          </p:nvPr>
        </p:nvSpPr>
        <p:spPr/>
        <p:txBody>
          <a:bodyPr/>
          <a:lstStyle/>
          <a:p>
            <a:r>
              <a:rPr lang="en-US" dirty="0"/>
              <a:t>Gary Lunia</a:t>
            </a:r>
          </a:p>
        </p:txBody>
      </p:sp>
    </p:spTree>
    <p:extLst>
      <p:ext uri="{BB962C8B-B14F-4D97-AF65-F5344CB8AC3E}">
        <p14:creationId xmlns:p14="http://schemas.microsoft.com/office/powerpoint/2010/main" val="1450371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A7C37-0640-8057-E215-3391A4F61A62}"/>
              </a:ext>
            </a:extLst>
          </p:cNvPr>
          <p:cNvSpPr>
            <a:spLocks noGrp="1"/>
          </p:cNvSpPr>
          <p:nvPr>
            <p:ph type="title"/>
          </p:nvPr>
        </p:nvSpPr>
        <p:spPr/>
        <p:txBody>
          <a:bodyPr/>
          <a:lstStyle/>
          <a:p>
            <a:r>
              <a:rPr lang="en-US" dirty="0"/>
              <a:t>What is the Financial Market</a:t>
            </a:r>
          </a:p>
        </p:txBody>
      </p:sp>
      <p:sp>
        <p:nvSpPr>
          <p:cNvPr id="3" name="Text Placeholder 2">
            <a:extLst>
              <a:ext uri="{FF2B5EF4-FFF2-40B4-BE49-F238E27FC236}">
                <a16:creationId xmlns:a16="http://schemas.microsoft.com/office/drawing/2014/main" id="{CB68848D-1249-E169-822C-7817CC2AEC5D}"/>
              </a:ext>
            </a:extLst>
          </p:cNvPr>
          <p:cNvSpPr>
            <a:spLocks noGrp="1"/>
          </p:cNvSpPr>
          <p:nvPr>
            <p:ph type="body" idx="1"/>
          </p:nvPr>
        </p:nvSpPr>
        <p:spPr/>
        <p:txBody>
          <a:bodyPr/>
          <a:lstStyle/>
          <a:p>
            <a:endParaRPr lang="en-US" dirty="0"/>
          </a:p>
        </p:txBody>
      </p:sp>
      <p:graphicFrame>
        <p:nvGraphicFramePr>
          <p:cNvPr id="5" name="Content Placeholder 7">
            <a:extLst>
              <a:ext uri="{FF2B5EF4-FFF2-40B4-BE49-F238E27FC236}">
                <a16:creationId xmlns:a16="http://schemas.microsoft.com/office/drawing/2014/main" id="{7AEFC07B-3319-D4C7-818E-09A20568DAAD}"/>
              </a:ext>
            </a:extLst>
          </p:cNvPr>
          <p:cNvGraphicFramePr>
            <a:graphicFrameLocks noGrp="1"/>
          </p:cNvGraphicFramePr>
          <p:nvPr>
            <p:ph sz="quarter" idx="11"/>
            <p:extLst>
              <p:ext uri="{D42A27DB-BD31-4B8C-83A1-F6EECF244321}">
                <p14:modId xmlns:p14="http://schemas.microsoft.com/office/powerpoint/2010/main" val="3365140164"/>
              </p:ext>
            </p:extLst>
          </p:nvPr>
        </p:nvGraphicFramePr>
        <p:xfrm>
          <a:off x="415600" y="1536633"/>
          <a:ext cx="10954242" cy="3492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6046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E7CDE-7FBA-B455-CF55-29BB778F24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6BDCD3-27FE-7DDE-8026-45A61A414919}"/>
              </a:ext>
            </a:extLst>
          </p:cNvPr>
          <p:cNvSpPr>
            <a:spLocks noGrp="1"/>
          </p:cNvSpPr>
          <p:nvPr>
            <p:ph type="title"/>
          </p:nvPr>
        </p:nvSpPr>
        <p:spPr/>
        <p:txBody>
          <a:bodyPr/>
          <a:lstStyle/>
          <a:p>
            <a:r>
              <a:rPr lang="en-US" dirty="0"/>
              <a:t>Price Acceptance vs. Price Rejection</a:t>
            </a:r>
          </a:p>
        </p:txBody>
      </p:sp>
      <p:graphicFrame>
        <p:nvGraphicFramePr>
          <p:cNvPr id="5" name="Content Placeholder 7">
            <a:extLst>
              <a:ext uri="{FF2B5EF4-FFF2-40B4-BE49-F238E27FC236}">
                <a16:creationId xmlns:a16="http://schemas.microsoft.com/office/drawing/2014/main" id="{81F50BD4-271D-BEC5-6168-CD8602906F9C}"/>
              </a:ext>
            </a:extLst>
          </p:cNvPr>
          <p:cNvGraphicFramePr>
            <a:graphicFrameLocks noGrp="1"/>
          </p:cNvGraphicFramePr>
          <p:nvPr>
            <p:ph sz="quarter" idx="11"/>
            <p:extLst>
              <p:ext uri="{D42A27DB-BD31-4B8C-83A1-F6EECF244321}">
                <p14:modId xmlns:p14="http://schemas.microsoft.com/office/powerpoint/2010/main" val="1551787127"/>
              </p:ext>
            </p:extLst>
          </p:nvPr>
        </p:nvGraphicFramePr>
        <p:xfrm>
          <a:off x="415600" y="1682750"/>
          <a:ext cx="10954242" cy="3492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2675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AF7A4-8482-39F6-237A-1322AF26D314}"/>
              </a:ext>
            </a:extLst>
          </p:cNvPr>
          <p:cNvSpPr>
            <a:spLocks noGrp="1"/>
          </p:cNvSpPr>
          <p:nvPr>
            <p:ph type="title"/>
          </p:nvPr>
        </p:nvSpPr>
        <p:spPr/>
        <p:txBody>
          <a:bodyPr/>
          <a:lstStyle/>
          <a:p>
            <a:r>
              <a:rPr lang="en-US" dirty="0"/>
              <a:t>Overview –Acceptance vs Rejection</a:t>
            </a:r>
          </a:p>
        </p:txBody>
      </p:sp>
      <p:pic>
        <p:nvPicPr>
          <p:cNvPr id="8" name="Picture 7">
            <a:extLst>
              <a:ext uri="{FF2B5EF4-FFF2-40B4-BE49-F238E27FC236}">
                <a16:creationId xmlns:a16="http://schemas.microsoft.com/office/drawing/2014/main" id="{AA1011B7-26B9-808D-2946-8E8FA17284CF}"/>
              </a:ext>
            </a:extLst>
          </p:cNvPr>
          <p:cNvPicPr>
            <a:picLocks noChangeAspect="1"/>
          </p:cNvPicPr>
          <p:nvPr/>
        </p:nvPicPr>
        <p:blipFill>
          <a:blip r:embed="rId2"/>
          <a:stretch>
            <a:fillRect/>
          </a:stretch>
        </p:blipFill>
        <p:spPr>
          <a:xfrm>
            <a:off x="415600" y="1123517"/>
            <a:ext cx="11142998" cy="4914318"/>
          </a:xfrm>
          <a:prstGeom prst="rect">
            <a:avLst/>
          </a:prstGeom>
        </p:spPr>
      </p:pic>
    </p:spTree>
    <p:extLst>
      <p:ext uri="{BB962C8B-B14F-4D97-AF65-F5344CB8AC3E}">
        <p14:creationId xmlns:p14="http://schemas.microsoft.com/office/powerpoint/2010/main" val="881091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3C2500-2115-9EC2-7FDF-B7B7CDB98F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7037BF-B3D5-24A1-ED5B-6F549011D837}"/>
              </a:ext>
            </a:extLst>
          </p:cNvPr>
          <p:cNvSpPr>
            <a:spLocks noGrp="1"/>
          </p:cNvSpPr>
          <p:nvPr>
            <p:ph type="title"/>
          </p:nvPr>
        </p:nvSpPr>
        <p:spPr/>
        <p:txBody>
          <a:bodyPr/>
          <a:lstStyle/>
          <a:p>
            <a:r>
              <a:rPr lang="en-US" dirty="0"/>
              <a:t>Introduction to the Camarilla System</a:t>
            </a:r>
          </a:p>
        </p:txBody>
      </p:sp>
      <p:grpSp>
        <p:nvGrpSpPr>
          <p:cNvPr id="14" name="Group 13">
            <a:extLst>
              <a:ext uri="{FF2B5EF4-FFF2-40B4-BE49-F238E27FC236}">
                <a16:creationId xmlns:a16="http://schemas.microsoft.com/office/drawing/2014/main" id="{FB68CF4C-5D09-2137-BE3E-DD1355864730}"/>
              </a:ext>
            </a:extLst>
          </p:cNvPr>
          <p:cNvGrpSpPr/>
          <p:nvPr/>
        </p:nvGrpSpPr>
        <p:grpSpPr>
          <a:xfrm>
            <a:off x="2039078" y="1240163"/>
            <a:ext cx="2641208" cy="3842753"/>
            <a:chOff x="5197366" y="2143745"/>
            <a:chExt cx="2080992" cy="3191833"/>
          </a:xfrm>
        </p:grpSpPr>
        <p:sp>
          <p:nvSpPr>
            <p:cNvPr id="5" name="Rectangle 4">
              <a:extLst>
                <a:ext uri="{FF2B5EF4-FFF2-40B4-BE49-F238E27FC236}">
                  <a16:creationId xmlns:a16="http://schemas.microsoft.com/office/drawing/2014/main" id="{AF8A4FF3-3C60-B08C-EA45-798DD1D1BBCD}"/>
                </a:ext>
              </a:extLst>
            </p:cNvPr>
            <p:cNvSpPr>
              <a:spLocks/>
            </p:cNvSpPr>
            <p:nvPr/>
          </p:nvSpPr>
          <p:spPr>
            <a:xfrm>
              <a:off x="5866653" y="2463687"/>
              <a:ext cx="958516" cy="270108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cxnSp>
          <p:nvCxnSpPr>
            <p:cNvPr id="7" name="Straight Connector 6">
              <a:extLst>
                <a:ext uri="{FF2B5EF4-FFF2-40B4-BE49-F238E27FC236}">
                  <a16:creationId xmlns:a16="http://schemas.microsoft.com/office/drawing/2014/main" id="{733A46F6-6372-BCF7-8523-DC76EB3E6117}"/>
                </a:ext>
              </a:extLst>
            </p:cNvPr>
            <p:cNvCxnSpPr>
              <a:cxnSpLocks/>
            </p:cNvCxnSpPr>
            <p:nvPr/>
          </p:nvCxnSpPr>
          <p:spPr>
            <a:xfrm>
              <a:off x="5413463" y="3814230"/>
              <a:ext cx="1864895" cy="1"/>
            </a:xfrm>
            <a:prstGeom prst="line">
              <a:avLst/>
            </a:prstGeom>
            <a:ln w="19050" cap="flat" cmpd="sng" algn="ctr">
              <a:solidFill>
                <a:schemeClr val="tx2">
                  <a:lumMod val="60000"/>
                  <a:lumOff val="4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 name="TextBox 5">
              <a:extLst>
                <a:ext uri="{FF2B5EF4-FFF2-40B4-BE49-F238E27FC236}">
                  <a16:creationId xmlns:a16="http://schemas.microsoft.com/office/drawing/2014/main" id="{D8E6520F-3690-332B-7B52-E95138027DE4}"/>
                </a:ext>
              </a:extLst>
            </p:cNvPr>
            <p:cNvSpPr txBox="1">
              <a:spLocks/>
            </p:cNvSpPr>
            <p:nvPr/>
          </p:nvSpPr>
          <p:spPr>
            <a:xfrm>
              <a:off x="5670137" y="3559353"/>
              <a:ext cx="1351547" cy="204514"/>
            </a:xfrm>
            <a:prstGeom prst="rect">
              <a:avLst/>
            </a:prstGeom>
            <a:noFill/>
          </p:spPr>
          <p:txBody>
            <a:bodyPr wrap="square" rtlCol="0">
              <a:spAutoFit/>
            </a:bodyPr>
            <a:lstStyle/>
            <a:p>
              <a:pPr algn="ctr"/>
              <a:r>
                <a:rPr lang="en-US" sz="1000" b="1" dirty="0">
                  <a:solidFill>
                    <a:schemeClr val="bg2">
                      <a:lumMod val="90000"/>
                    </a:schemeClr>
                  </a:solidFill>
                </a:rPr>
                <a:t>Closing Price</a:t>
              </a:r>
            </a:p>
          </p:txBody>
        </p:sp>
        <p:cxnSp>
          <p:nvCxnSpPr>
            <p:cNvPr id="9" name="Straight Arrow Connector 8">
              <a:extLst>
                <a:ext uri="{FF2B5EF4-FFF2-40B4-BE49-F238E27FC236}">
                  <a16:creationId xmlns:a16="http://schemas.microsoft.com/office/drawing/2014/main" id="{82A7E7CF-598D-8D3B-2F1D-BF81E0BB130A}"/>
                </a:ext>
              </a:extLst>
            </p:cNvPr>
            <p:cNvCxnSpPr>
              <a:cxnSpLocks/>
            </p:cNvCxnSpPr>
            <p:nvPr/>
          </p:nvCxnSpPr>
          <p:spPr>
            <a:xfrm flipV="1">
              <a:off x="5516479" y="3976436"/>
              <a:ext cx="0" cy="1031929"/>
            </a:xfrm>
            <a:prstGeom prst="straightConnector1">
              <a:avLst/>
            </a:prstGeom>
            <a:ln>
              <a:solidFill>
                <a:srgbClr val="00B050"/>
              </a:solidFill>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a:extLst>
                <a:ext uri="{FF2B5EF4-FFF2-40B4-BE49-F238E27FC236}">
                  <a16:creationId xmlns:a16="http://schemas.microsoft.com/office/drawing/2014/main" id="{10A81014-6EDC-8827-F5A9-F31F1D255FE3}"/>
                </a:ext>
              </a:extLst>
            </p:cNvPr>
            <p:cNvCxnSpPr>
              <a:cxnSpLocks/>
            </p:cNvCxnSpPr>
            <p:nvPr/>
          </p:nvCxnSpPr>
          <p:spPr>
            <a:xfrm>
              <a:off x="5516479" y="2526632"/>
              <a:ext cx="0" cy="10413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3E1F237-2BC3-5B54-F2FA-4F186D1B8FB0}"/>
                </a:ext>
              </a:extLst>
            </p:cNvPr>
            <p:cNvSpPr txBox="1">
              <a:spLocks/>
            </p:cNvSpPr>
            <p:nvPr/>
          </p:nvSpPr>
          <p:spPr>
            <a:xfrm>
              <a:off x="5238197" y="2143745"/>
              <a:ext cx="556563" cy="369332"/>
            </a:xfrm>
            <a:prstGeom prst="rect">
              <a:avLst/>
            </a:prstGeom>
            <a:noFill/>
          </p:spPr>
          <p:txBody>
            <a:bodyPr wrap="none" rtlCol="0">
              <a:spAutoFit/>
            </a:bodyPr>
            <a:lstStyle/>
            <a:p>
              <a:r>
                <a:rPr lang="en-US" dirty="0">
                  <a:solidFill>
                    <a:schemeClr val="accent2"/>
                  </a:solidFill>
                </a:rPr>
                <a:t>Sell</a:t>
              </a:r>
            </a:p>
          </p:txBody>
        </p:sp>
        <p:sp>
          <p:nvSpPr>
            <p:cNvPr id="13" name="TextBox 12">
              <a:extLst>
                <a:ext uri="{FF2B5EF4-FFF2-40B4-BE49-F238E27FC236}">
                  <a16:creationId xmlns:a16="http://schemas.microsoft.com/office/drawing/2014/main" id="{9E448978-7A7F-D86C-AA03-33252FC4C067}"/>
                </a:ext>
              </a:extLst>
            </p:cNvPr>
            <p:cNvSpPr txBox="1">
              <a:spLocks/>
            </p:cNvSpPr>
            <p:nvPr/>
          </p:nvSpPr>
          <p:spPr>
            <a:xfrm>
              <a:off x="5197366" y="4966246"/>
              <a:ext cx="591829" cy="369332"/>
            </a:xfrm>
            <a:prstGeom prst="rect">
              <a:avLst/>
            </a:prstGeom>
            <a:noFill/>
          </p:spPr>
          <p:txBody>
            <a:bodyPr wrap="none" rtlCol="0">
              <a:spAutoFit/>
            </a:bodyPr>
            <a:lstStyle/>
            <a:p>
              <a:r>
                <a:rPr lang="en-US" dirty="0">
                  <a:solidFill>
                    <a:srgbClr val="00B050"/>
                  </a:solidFill>
                </a:rPr>
                <a:t>Buy</a:t>
              </a:r>
            </a:p>
          </p:txBody>
        </p:sp>
      </p:grpSp>
      <p:graphicFrame>
        <p:nvGraphicFramePr>
          <p:cNvPr id="15" name="Diagram 14">
            <a:extLst>
              <a:ext uri="{FF2B5EF4-FFF2-40B4-BE49-F238E27FC236}">
                <a16:creationId xmlns:a16="http://schemas.microsoft.com/office/drawing/2014/main" id="{73B634F7-030F-1D18-EF1E-1D922F98C005}"/>
              </a:ext>
            </a:extLst>
          </p:cNvPr>
          <p:cNvGraphicFramePr/>
          <p:nvPr>
            <p:extLst>
              <p:ext uri="{D42A27DB-BD31-4B8C-83A1-F6EECF244321}">
                <p14:modId xmlns:p14="http://schemas.microsoft.com/office/powerpoint/2010/main" val="427652020"/>
              </p:ext>
            </p:extLst>
          </p:nvPr>
        </p:nvGraphicFramePr>
        <p:xfrm>
          <a:off x="5034881" y="1347279"/>
          <a:ext cx="6699250" cy="40136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a:extLst>
              <a:ext uri="{FF2B5EF4-FFF2-40B4-BE49-F238E27FC236}">
                <a16:creationId xmlns:a16="http://schemas.microsoft.com/office/drawing/2014/main" id="{EDC7AB7E-1151-8F18-D479-312C8961412D}"/>
              </a:ext>
            </a:extLst>
          </p:cNvPr>
          <p:cNvSpPr txBox="1">
            <a:spLocks/>
          </p:cNvSpPr>
          <p:nvPr/>
        </p:nvSpPr>
        <p:spPr>
          <a:xfrm>
            <a:off x="2901221" y="1221672"/>
            <a:ext cx="1152880" cy="369332"/>
          </a:xfrm>
          <a:prstGeom prst="rect">
            <a:avLst/>
          </a:prstGeom>
          <a:noFill/>
        </p:spPr>
        <p:txBody>
          <a:bodyPr wrap="none" rtlCol="0">
            <a:spAutoFit/>
          </a:bodyPr>
          <a:lstStyle/>
          <a:p>
            <a:r>
              <a:rPr lang="en-US" dirty="0">
                <a:solidFill>
                  <a:schemeClr val="accent2"/>
                </a:solidFill>
              </a:rPr>
              <a:t>Day High</a:t>
            </a:r>
          </a:p>
        </p:txBody>
      </p:sp>
      <p:sp>
        <p:nvSpPr>
          <p:cNvPr id="17" name="TextBox 16">
            <a:extLst>
              <a:ext uri="{FF2B5EF4-FFF2-40B4-BE49-F238E27FC236}">
                <a16:creationId xmlns:a16="http://schemas.microsoft.com/office/drawing/2014/main" id="{05872905-953B-3858-28DA-5C45E6580C35}"/>
              </a:ext>
            </a:extLst>
          </p:cNvPr>
          <p:cNvSpPr txBox="1">
            <a:spLocks/>
          </p:cNvSpPr>
          <p:nvPr/>
        </p:nvSpPr>
        <p:spPr>
          <a:xfrm>
            <a:off x="2961943" y="4860590"/>
            <a:ext cx="1092158" cy="369332"/>
          </a:xfrm>
          <a:prstGeom prst="rect">
            <a:avLst/>
          </a:prstGeom>
          <a:noFill/>
        </p:spPr>
        <p:txBody>
          <a:bodyPr wrap="none" rtlCol="0">
            <a:spAutoFit/>
          </a:bodyPr>
          <a:lstStyle/>
          <a:p>
            <a:r>
              <a:rPr lang="en-US" dirty="0">
                <a:solidFill>
                  <a:srgbClr val="00B050"/>
                </a:solidFill>
              </a:rPr>
              <a:t>Day Low</a:t>
            </a:r>
          </a:p>
        </p:txBody>
      </p:sp>
    </p:spTree>
    <p:extLst>
      <p:ext uri="{BB962C8B-B14F-4D97-AF65-F5344CB8AC3E}">
        <p14:creationId xmlns:p14="http://schemas.microsoft.com/office/powerpoint/2010/main" val="2516059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932F2-A653-F367-13FF-7D7561ECB8BD}"/>
              </a:ext>
            </a:extLst>
          </p:cNvPr>
          <p:cNvSpPr>
            <a:spLocks noGrp="1"/>
          </p:cNvSpPr>
          <p:nvPr>
            <p:ph type="title"/>
          </p:nvPr>
        </p:nvSpPr>
        <p:spPr/>
        <p:txBody>
          <a:bodyPr/>
          <a:lstStyle/>
          <a:p>
            <a:r>
              <a:rPr lang="en-US" dirty="0"/>
              <a:t>Camarilla Formula</a:t>
            </a:r>
          </a:p>
        </p:txBody>
      </p:sp>
      <p:pic>
        <p:nvPicPr>
          <p:cNvPr id="6" name="Picture 5">
            <a:extLst>
              <a:ext uri="{FF2B5EF4-FFF2-40B4-BE49-F238E27FC236}">
                <a16:creationId xmlns:a16="http://schemas.microsoft.com/office/drawing/2014/main" id="{AB2FBE5A-E358-48F5-0046-4B62D4A783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4442" y="1195137"/>
            <a:ext cx="6422017" cy="4977063"/>
          </a:xfrm>
          <a:prstGeom prst="rect">
            <a:avLst/>
          </a:prstGeom>
        </p:spPr>
      </p:pic>
    </p:spTree>
    <p:extLst>
      <p:ext uri="{BB962C8B-B14F-4D97-AF65-F5344CB8AC3E}">
        <p14:creationId xmlns:p14="http://schemas.microsoft.com/office/powerpoint/2010/main" val="3115231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9357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747B7E-E3DD-01FB-4593-1B42392B54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DBAC9E-6F70-A761-FD07-72E0F95E3C67}"/>
              </a:ext>
            </a:extLst>
          </p:cNvPr>
          <p:cNvSpPr>
            <a:spLocks noGrp="1"/>
          </p:cNvSpPr>
          <p:nvPr>
            <p:ph type="title"/>
          </p:nvPr>
        </p:nvSpPr>
        <p:spPr/>
        <p:txBody>
          <a:bodyPr/>
          <a:lstStyle/>
          <a:p>
            <a:r>
              <a:rPr lang="en-US" dirty="0"/>
              <a:t>Framework for Camarilla Pivots</a:t>
            </a:r>
          </a:p>
        </p:txBody>
      </p:sp>
      <p:graphicFrame>
        <p:nvGraphicFramePr>
          <p:cNvPr id="7" name="Diagram 6">
            <a:extLst>
              <a:ext uri="{FF2B5EF4-FFF2-40B4-BE49-F238E27FC236}">
                <a16:creationId xmlns:a16="http://schemas.microsoft.com/office/drawing/2014/main" id="{DE2C10E7-576C-1D76-5119-CC7BC2FD92AF}"/>
              </a:ext>
            </a:extLst>
          </p:cNvPr>
          <p:cNvGraphicFramePr/>
          <p:nvPr>
            <p:extLst>
              <p:ext uri="{D42A27DB-BD31-4B8C-83A1-F6EECF244321}">
                <p14:modId xmlns:p14="http://schemas.microsoft.com/office/powerpoint/2010/main" val="3696679416"/>
              </p:ext>
            </p:extLst>
          </p:nvPr>
        </p:nvGraphicFramePr>
        <p:xfrm>
          <a:off x="415600" y="1169718"/>
          <a:ext cx="8741100" cy="50088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 name="Picture 15">
            <a:extLst>
              <a:ext uri="{FF2B5EF4-FFF2-40B4-BE49-F238E27FC236}">
                <a16:creationId xmlns:a16="http://schemas.microsoft.com/office/drawing/2014/main" id="{032DF40F-0AA7-BEA8-039E-08DA895DA1F7}"/>
              </a:ext>
            </a:extLst>
          </p:cNvPr>
          <p:cNvPicPr>
            <a:picLocks noChangeAspect="1"/>
          </p:cNvPicPr>
          <p:nvPr/>
        </p:nvPicPr>
        <p:blipFill>
          <a:blip r:embed="rId7"/>
          <a:stretch>
            <a:fillRect/>
          </a:stretch>
        </p:blipFill>
        <p:spPr>
          <a:xfrm flipH="1">
            <a:off x="500368" y="3385951"/>
            <a:ext cx="894237" cy="576364"/>
          </a:xfrm>
          <a:prstGeom prst="rect">
            <a:avLst/>
          </a:prstGeom>
        </p:spPr>
      </p:pic>
      <p:pic>
        <p:nvPicPr>
          <p:cNvPr id="18" name="Picture 17">
            <a:extLst>
              <a:ext uri="{FF2B5EF4-FFF2-40B4-BE49-F238E27FC236}">
                <a16:creationId xmlns:a16="http://schemas.microsoft.com/office/drawing/2014/main" id="{1F2ED6F0-4A95-E405-2BBF-21980637F59C}"/>
              </a:ext>
            </a:extLst>
          </p:cNvPr>
          <p:cNvPicPr>
            <a:picLocks noChangeAspect="1"/>
          </p:cNvPicPr>
          <p:nvPr/>
        </p:nvPicPr>
        <p:blipFill>
          <a:blip r:embed="rId8"/>
          <a:stretch>
            <a:fillRect/>
          </a:stretch>
        </p:blipFill>
        <p:spPr>
          <a:xfrm>
            <a:off x="572041" y="1701471"/>
            <a:ext cx="750886" cy="576364"/>
          </a:xfrm>
          <a:prstGeom prst="rect">
            <a:avLst/>
          </a:prstGeom>
        </p:spPr>
      </p:pic>
      <p:pic>
        <p:nvPicPr>
          <p:cNvPr id="20" name="Picture 19">
            <a:extLst>
              <a:ext uri="{FF2B5EF4-FFF2-40B4-BE49-F238E27FC236}">
                <a16:creationId xmlns:a16="http://schemas.microsoft.com/office/drawing/2014/main" id="{C7D2F88B-9888-14B2-9246-16E3EC8CF999}"/>
              </a:ext>
            </a:extLst>
          </p:cNvPr>
          <p:cNvPicPr>
            <a:picLocks noChangeAspect="1"/>
          </p:cNvPicPr>
          <p:nvPr/>
        </p:nvPicPr>
        <p:blipFill>
          <a:blip r:embed="rId9"/>
          <a:srcRect t="13000" b="14313"/>
          <a:stretch>
            <a:fillRect/>
          </a:stretch>
        </p:blipFill>
        <p:spPr>
          <a:xfrm>
            <a:off x="500367" y="5070431"/>
            <a:ext cx="894236" cy="576364"/>
          </a:xfrm>
          <a:prstGeom prst="rect">
            <a:avLst/>
          </a:prstGeom>
        </p:spPr>
      </p:pic>
    </p:spTree>
    <p:extLst>
      <p:ext uri="{BB962C8B-B14F-4D97-AF65-F5344CB8AC3E}">
        <p14:creationId xmlns:p14="http://schemas.microsoft.com/office/powerpoint/2010/main" val="1105699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836C412-CD5F-4668-A29F-4FD6C1D9E546}"/>
              </a:ext>
            </a:extLst>
          </p:cNvPr>
          <p:cNvGraphicFramePr>
            <a:graphicFrameLocks noGrp="1"/>
          </p:cNvGraphicFramePr>
          <p:nvPr>
            <p:extLst>
              <p:ext uri="{D42A27DB-BD31-4B8C-83A1-F6EECF244321}">
                <p14:modId xmlns:p14="http://schemas.microsoft.com/office/powerpoint/2010/main" val="2721223482"/>
              </p:ext>
            </p:extLst>
          </p:nvPr>
        </p:nvGraphicFramePr>
        <p:xfrm>
          <a:off x="591553" y="1561290"/>
          <a:ext cx="10515600" cy="2377440"/>
        </p:xfrm>
        <a:graphic>
          <a:graphicData uri="http://schemas.openxmlformats.org/drawingml/2006/table">
            <a:tbl>
              <a:tblPr/>
              <a:tblGrid>
                <a:gridCol w="2628900">
                  <a:extLst>
                    <a:ext uri="{9D8B030D-6E8A-4147-A177-3AD203B41FA5}">
                      <a16:colId xmlns:a16="http://schemas.microsoft.com/office/drawing/2014/main" val="2128404754"/>
                    </a:ext>
                  </a:extLst>
                </a:gridCol>
                <a:gridCol w="2628900">
                  <a:extLst>
                    <a:ext uri="{9D8B030D-6E8A-4147-A177-3AD203B41FA5}">
                      <a16:colId xmlns:a16="http://schemas.microsoft.com/office/drawing/2014/main" val="2454204416"/>
                    </a:ext>
                  </a:extLst>
                </a:gridCol>
                <a:gridCol w="2628900">
                  <a:extLst>
                    <a:ext uri="{9D8B030D-6E8A-4147-A177-3AD203B41FA5}">
                      <a16:colId xmlns:a16="http://schemas.microsoft.com/office/drawing/2014/main" val="2413275424"/>
                    </a:ext>
                  </a:extLst>
                </a:gridCol>
                <a:gridCol w="2628900">
                  <a:extLst>
                    <a:ext uri="{9D8B030D-6E8A-4147-A177-3AD203B41FA5}">
                      <a16:colId xmlns:a16="http://schemas.microsoft.com/office/drawing/2014/main" val="4271207846"/>
                    </a:ext>
                  </a:extLst>
                </a:gridCol>
              </a:tblGrid>
              <a:tr h="0">
                <a:tc>
                  <a:txBody>
                    <a:bodyPr/>
                    <a:lstStyle/>
                    <a:p>
                      <a:pPr rtl="0">
                        <a:buNone/>
                      </a:pPr>
                      <a:r>
                        <a:rPr lang="en-US" b="1" dirty="0">
                          <a:solidFill>
                            <a:schemeClr val="bg1"/>
                          </a:solidFill>
                          <a:effectLst/>
                          <a:latin typeface="Google Sans Text"/>
                        </a:rPr>
                        <a:t>Concept</a:t>
                      </a:r>
                      <a:endParaRPr lang="en-US" dirty="0">
                        <a:solidFill>
                          <a:schemeClr val="bg1"/>
                        </a:solidFill>
                        <a:effectLst/>
                        <a:latin typeface="Google Sans Text"/>
                      </a:endParaRPr>
                    </a:p>
                  </a:txBody>
                  <a:tcPr marL="114300" marR="114300" marT="76200" marB="76200" anchor="ctr">
                    <a:lnL w="9525" cap="flat" cmpd="sng" algn="ctr">
                      <a:solidFill>
                        <a:srgbClr val="C4C7C5"/>
                      </a:solidFill>
                      <a:prstDash val="solid"/>
                      <a:round/>
                      <a:headEnd type="none" w="med" len="med"/>
                      <a:tailEnd type="none" w="med" len="med"/>
                    </a:lnL>
                    <a:lnR w="9525" cap="flat" cmpd="sng" algn="ctr">
                      <a:solidFill>
                        <a:srgbClr val="C4C7C5"/>
                      </a:solidFill>
                      <a:prstDash val="solid"/>
                      <a:round/>
                      <a:headEnd type="none" w="med" len="med"/>
                      <a:tailEnd type="none" w="med" len="med"/>
                    </a:lnR>
                    <a:lnT w="9525" cap="flat" cmpd="sng" algn="ctr">
                      <a:solidFill>
                        <a:srgbClr val="C4C7C5"/>
                      </a:solidFill>
                      <a:prstDash val="solid"/>
                      <a:round/>
                      <a:headEnd type="none" w="med" len="med"/>
                      <a:tailEnd type="none" w="med" len="med"/>
                    </a:lnT>
                    <a:lnB w="9525" cap="flat" cmpd="sng" algn="ctr">
                      <a:solidFill>
                        <a:srgbClr val="C4C7C5"/>
                      </a:solidFill>
                      <a:prstDash val="solid"/>
                      <a:round/>
                      <a:headEnd type="none" w="med" len="med"/>
                      <a:tailEnd type="none" w="med" len="med"/>
                    </a:lnB>
                    <a:solidFill>
                      <a:srgbClr val="67121B"/>
                    </a:solidFill>
                  </a:tcPr>
                </a:tc>
                <a:tc>
                  <a:txBody>
                    <a:bodyPr/>
                    <a:lstStyle/>
                    <a:p>
                      <a:pPr rtl="0">
                        <a:buNone/>
                      </a:pPr>
                      <a:r>
                        <a:rPr lang="en-US" b="1" dirty="0">
                          <a:solidFill>
                            <a:schemeClr val="bg1"/>
                          </a:solidFill>
                          <a:effectLst/>
                          <a:latin typeface="Google Sans Text"/>
                        </a:rPr>
                        <a:t>What It Is</a:t>
                      </a:r>
                      <a:endParaRPr lang="en-US" dirty="0">
                        <a:solidFill>
                          <a:schemeClr val="bg1"/>
                        </a:solidFill>
                        <a:effectLst/>
                        <a:latin typeface="Google Sans Text"/>
                      </a:endParaRPr>
                    </a:p>
                  </a:txBody>
                  <a:tcPr marL="114300" marR="114300" marT="76200" marB="76200" anchor="ctr">
                    <a:lnL w="9525" cap="flat" cmpd="sng" algn="ctr">
                      <a:solidFill>
                        <a:srgbClr val="C4C7C5"/>
                      </a:solidFill>
                      <a:prstDash val="solid"/>
                      <a:round/>
                      <a:headEnd type="none" w="med" len="med"/>
                      <a:tailEnd type="none" w="med" len="med"/>
                    </a:lnL>
                    <a:lnR w="9525" cap="flat" cmpd="sng" algn="ctr">
                      <a:solidFill>
                        <a:srgbClr val="C4C7C5"/>
                      </a:solidFill>
                      <a:prstDash val="solid"/>
                      <a:round/>
                      <a:headEnd type="none" w="med" len="med"/>
                      <a:tailEnd type="none" w="med" len="med"/>
                    </a:lnR>
                    <a:lnT w="9525" cap="flat" cmpd="sng" algn="ctr">
                      <a:solidFill>
                        <a:srgbClr val="C4C7C5"/>
                      </a:solidFill>
                      <a:prstDash val="solid"/>
                      <a:round/>
                      <a:headEnd type="none" w="med" len="med"/>
                      <a:tailEnd type="none" w="med" len="med"/>
                    </a:lnT>
                    <a:lnB w="9525" cap="flat" cmpd="sng" algn="ctr">
                      <a:solidFill>
                        <a:srgbClr val="C4C7C5"/>
                      </a:solidFill>
                      <a:prstDash val="solid"/>
                      <a:round/>
                      <a:headEnd type="none" w="med" len="med"/>
                      <a:tailEnd type="none" w="med" len="med"/>
                    </a:lnB>
                    <a:solidFill>
                      <a:srgbClr val="67121B"/>
                    </a:solidFill>
                  </a:tcPr>
                </a:tc>
                <a:tc>
                  <a:txBody>
                    <a:bodyPr/>
                    <a:lstStyle/>
                    <a:p>
                      <a:pPr rtl="0">
                        <a:buNone/>
                      </a:pPr>
                      <a:r>
                        <a:rPr lang="en-US" b="1" dirty="0">
                          <a:solidFill>
                            <a:schemeClr val="bg1"/>
                          </a:solidFill>
                          <a:effectLst/>
                          <a:latin typeface="Google Sans Text"/>
                        </a:rPr>
                        <a:t>Nature</a:t>
                      </a:r>
                      <a:endParaRPr lang="en-US" dirty="0">
                        <a:solidFill>
                          <a:schemeClr val="bg1"/>
                        </a:solidFill>
                        <a:effectLst/>
                        <a:latin typeface="Google Sans Text"/>
                      </a:endParaRPr>
                    </a:p>
                  </a:txBody>
                  <a:tcPr marL="114300" marR="114300" marT="76200" marB="76200" anchor="ctr">
                    <a:lnL w="9525" cap="flat" cmpd="sng" algn="ctr">
                      <a:solidFill>
                        <a:srgbClr val="C4C7C5"/>
                      </a:solidFill>
                      <a:prstDash val="solid"/>
                      <a:round/>
                      <a:headEnd type="none" w="med" len="med"/>
                      <a:tailEnd type="none" w="med" len="med"/>
                    </a:lnL>
                    <a:lnR w="9525" cap="flat" cmpd="sng" algn="ctr">
                      <a:solidFill>
                        <a:srgbClr val="C4C7C5"/>
                      </a:solidFill>
                      <a:prstDash val="solid"/>
                      <a:round/>
                      <a:headEnd type="none" w="med" len="med"/>
                      <a:tailEnd type="none" w="med" len="med"/>
                    </a:lnR>
                    <a:lnT w="9525" cap="flat" cmpd="sng" algn="ctr">
                      <a:solidFill>
                        <a:srgbClr val="C4C7C5"/>
                      </a:solidFill>
                      <a:prstDash val="solid"/>
                      <a:round/>
                      <a:headEnd type="none" w="med" len="med"/>
                      <a:tailEnd type="none" w="med" len="med"/>
                    </a:lnT>
                    <a:lnB w="9525" cap="flat" cmpd="sng" algn="ctr">
                      <a:solidFill>
                        <a:srgbClr val="C4C7C5"/>
                      </a:solidFill>
                      <a:prstDash val="solid"/>
                      <a:round/>
                      <a:headEnd type="none" w="med" len="med"/>
                      <a:tailEnd type="none" w="med" len="med"/>
                    </a:lnB>
                    <a:solidFill>
                      <a:srgbClr val="67121B"/>
                    </a:solidFill>
                  </a:tcPr>
                </a:tc>
                <a:tc>
                  <a:txBody>
                    <a:bodyPr/>
                    <a:lstStyle/>
                    <a:p>
                      <a:pPr rtl="0">
                        <a:buNone/>
                      </a:pPr>
                      <a:r>
                        <a:rPr lang="en-US" b="1" dirty="0">
                          <a:solidFill>
                            <a:schemeClr val="bg1"/>
                          </a:solidFill>
                          <a:effectLst/>
                          <a:latin typeface="Google Sans Text"/>
                        </a:rPr>
                        <a:t>Driven</a:t>
                      </a:r>
                      <a:r>
                        <a:rPr lang="en-US" b="1" dirty="0">
                          <a:solidFill>
                            <a:srgbClr val="1F1F1F"/>
                          </a:solidFill>
                          <a:effectLst/>
                          <a:latin typeface="Google Sans Text"/>
                        </a:rPr>
                        <a:t> </a:t>
                      </a:r>
                      <a:r>
                        <a:rPr lang="en-US" b="1" dirty="0">
                          <a:solidFill>
                            <a:srgbClr val="FFFFFF"/>
                          </a:solidFill>
                          <a:effectLst/>
                          <a:latin typeface="Google Sans Text"/>
                        </a:rPr>
                        <a:t>By</a:t>
                      </a:r>
                      <a:endParaRPr lang="en-US" dirty="0">
                        <a:solidFill>
                          <a:srgbClr val="FFFFFF"/>
                        </a:solidFill>
                        <a:effectLst/>
                        <a:latin typeface="Google Sans Text"/>
                      </a:endParaRPr>
                    </a:p>
                  </a:txBody>
                  <a:tcPr marL="114300" marR="114300" marT="76200" marB="76200" anchor="ctr">
                    <a:lnL w="9525" cap="flat" cmpd="sng" algn="ctr">
                      <a:solidFill>
                        <a:srgbClr val="C4C7C5"/>
                      </a:solidFill>
                      <a:prstDash val="solid"/>
                      <a:round/>
                      <a:headEnd type="none" w="med" len="med"/>
                      <a:tailEnd type="none" w="med" len="med"/>
                    </a:lnL>
                    <a:lnR w="9525" cap="flat" cmpd="sng" algn="ctr">
                      <a:solidFill>
                        <a:srgbClr val="C4C7C5"/>
                      </a:solidFill>
                      <a:prstDash val="solid"/>
                      <a:round/>
                      <a:headEnd type="none" w="med" len="med"/>
                      <a:tailEnd type="none" w="med" len="med"/>
                    </a:lnR>
                    <a:lnT w="9525" cap="flat" cmpd="sng" algn="ctr">
                      <a:solidFill>
                        <a:srgbClr val="C4C7C5"/>
                      </a:solidFill>
                      <a:prstDash val="solid"/>
                      <a:round/>
                      <a:headEnd type="none" w="med" len="med"/>
                      <a:tailEnd type="none" w="med" len="med"/>
                    </a:lnT>
                    <a:lnB w="9525" cap="flat" cmpd="sng" algn="ctr">
                      <a:solidFill>
                        <a:srgbClr val="C4C7C5"/>
                      </a:solidFill>
                      <a:prstDash val="solid"/>
                      <a:round/>
                      <a:headEnd type="none" w="med" len="med"/>
                      <a:tailEnd type="none" w="med" len="med"/>
                    </a:lnB>
                    <a:solidFill>
                      <a:srgbClr val="67121B"/>
                    </a:solidFill>
                  </a:tcPr>
                </a:tc>
                <a:extLst>
                  <a:ext uri="{0D108BD9-81ED-4DB2-BD59-A6C34878D82A}">
                    <a16:rowId xmlns:a16="http://schemas.microsoft.com/office/drawing/2014/main" val="435519491"/>
                  </a:ext>
                </a:extLst>
              </a:tr>
              <a:tr h="0">
                <a:tc>
                  <a:txBody>
                    <a:bodyPr/>
                    <a:lstStyle/>
                    <a:p>
                      <a:pPr rtl="0">
                        <a:buNone/>
                      </a:pPr>
                      <a:r>
                        <a:rPr lang="en-US" b="1" dirty="0">
                          <a:solidFill>
                            <a:schemeClr val="bg1"/>
                          </a:solidFill>
                          <a:effectLst/>
                          <a:latin typeface="Google Sans Text"/>
                        </a:rPr>
                        <a:t>Price</a:t>
                      </a:r>
                      <a:endParaRPr lang="en-US" dirty="0">
                        <a:solidFill>
                          <a:schemeClr val="bg1"/>
                        </a:solidFill>
                        <a:effectLst/>
                        <a:latin typeface="Google Sans Text"/>
                      </a:endParaRPr>
                    </a:p>
                  </a:txBody>
                  <a:tcPr marL="114300" marR="114300" marT="76200" marB="76200" anchor="ctr">
                    <a:lnL w="9525" cap="flat" cmpd="sng" algn="ctr">
                      <a:solidFill>
                        <a:srgbClr val="C4C7C5"/>
                      </a:solidFill>
                      <a:prstDash val="solid"/>
                      <a:round/>
                      <a:headEnd type="none" w="med" len="med"/>
                      <a:tailEnd type="none" w="med" len="med"/>
                    </a:lnL>
                    <a:lnR w="9525" cap="flat" cmpd="sng" algn="ctr">
                      <a:solidFill>
                        <a:srgbClr val="C4C7C5"/>
                      </a:solidFill>
                      <a:prstDash val="solid"/>
                      <a:round/>
                      <a:headEnd type="none" w="med" len="med"/>
                      <a:tailEnd type="none" w="med" len="med"/>
                    </a:lnR>
                    <a:lnT w="9525" cap="flat" cmpd="sng" algn="ctr">
                      <a:solidFill>
                        <a:srgbClr val="C4C7C5"/>
                      </a:solidFill>
                      <a:prstDash val="solid"/>
                      <a:round/>
                      <a:headEnd type="none" w="med" len="med"/>
                      <a:tailEnd type="none" w="med" len="med"/>
                    </a:lnT>
                    <a:lnB w="9525" cap="flat" cmpd="sng" algn="ctr">
                      <a:solidFill>
                        <a:srgbClr val="C4C7C5"/>
                      </a:solidFill>
                      <a:prstDash val="solid"/>
                      <a:round/>
                      <a:headEnd type="none" w="med" len="med"/>
                      <a:tailEnd type="none" w="med" len="med"/>
                    </a:lnB>
                    <a:solidFill>
                      <a:srgbClr val="67121B"/>
                    </a:solidFill>
                  </a:tcPr>
                </a:tc>
                <a:tc>
                  <a:txBody>
                    <a:bodyPr/>
                    <a:lstStyle/>
                    <a:p>
                      <a:pPr rtl="0">
                        <a:buNone/>
                      </a:pPr>
                      <a:r>
                        <a:rPr lang="en-US" dirty="0">
                          <a:solidFill>
                            <a:srgbClr val="1F1F1F"/>
                          </a:solidFill>
                          <a:effectLst/>
                          <a:latin typeface="Google Sans Text"/>
                        </a:rPr>
                        <a:t>The explicit amount of money required to purchase an item.</a:t>
                      </a:r>
                    </a:p>
                  </a:txBody>
                  <a:tcPr marL="114300" marR="114300" marT="76200" marB="76200" anchor="ctr">
                    <a:lnL w="9525" cap="flat" cmpd="sng" algn="ctr">
                      <a:solidFill>
                        <a:srgbClr val="C4C7C5"/>
                      </a:solidFill>
                      <a:prstDash val="solid"/>
                      <a:round/>
                      <a:headEnd type="none" w="med" len="med"/>
                      <a:tailEnd type="none" w="med" len="med"/>
                    </a:lnL>
                    <a:lnR w="9525" cap="flat" cmpd="sng" algn="ctr">
                      <a:solidFill>
                        <a:srgbClr val="C4C7C5"/>
                      </a:solidFill>
                      <a:prstDash val="solid"/>
                      <a:round/>
                      <a:headEnd type="none" w="med" len="med"/>
                      <a:tailEnd type="none" w="med" len="med"/>
                    </a:lnR>
                    <a:lnT w="9525" cap="flat" cmpd="sng" algn="ctr">
                      <a:solidFill>
                        <a:srgbClr val="C4C7C5"/>
                      </a:solidFill>
                      <a:prstDash val="solid"/>
                      <a:round/>
                      <a:headEnd type="none" w="med" len="med"/>
                      <a:tailEnd type="none" w="med" len="med"/>
                    </a:lnT>
                    <a:lnB w="9525" cap="flat" cmpd="sng" algn="ctr">
                      <a:solidFill>
                        <a:srgbClr val="C4C7C5"/>
                      </a:solidFill>
                      <a:prstDash val="solid"/>
                      <a:round/>
                      <a:headEnd type="none" w="med" len="med"/>
                      <a:tailEnd type="none" w="med" len="med"/>
                    </a:lnB>
                    <a:solidFill>
                      <a:srgbClr val="D7D1D1"/>
                    </a:solidFill>
                  </a:tcPr>
                </a:tc>
                <a:tc>
                  <a:txBody>
                    <a:bodyPr/>
                    <a:lstStyle/>
                    <a:p>
                      <a:pPr rtl="0">
                        <a:buNone/>
                      </a:pPr>
                      <a:r>
                        <a:rPr lang="en-US" b="1" dirty="0">
                          <a:solidFill>
                            <a:srgbClr val="1F1F1F"/>
                          </a:solidFill>
                          <a:effectLst/>
                          <a:latin typeface="Google Sans Text"/>
                        </a:rPr>
                        <a:t>Objective &amp; Static:</a:t>
                      </a:r>
                      <a:r>
                        <a:rPr lang="en-US" dirty="0">
                          <a:solidFill>
                            <a:srgbClr val="1F1F1F"/>
                          </a:solidFill>
                          <a:effectLst/>
                          <a:latin typeface="Google Sans Text"/>
                        </a:rPr>
                        <a:t> It is a hard number on a price tag.</a:t>
                      </a:r>
                    </a:p>
                  </a:txBody>
                  <a:tcPr marL="114300" marR="114300" marT="76200" marB="76200" anchor="ctr">
                    <a:lnL w="9525" cap="flat" cmpd="sng" algn="ctr">
                      <a:solidFill>
                        <a:srgbClr val="C4C7C5"/>
                      </a:solidFill>
                      <a:prstDash val="solid"/>
                      <a:round/>
                      <a:headEnd type="none" w="med" len="med"/>
                      <a:tailEnd type="none" w="med" len="med"/>
                    </a:lnL>
                    <a:lnR w="9525" cap="flat" cmpd="sng" algn="ctr">
                      <a:solidFill>
                        <a:srgbClr val="C4C7C5"/>
                      </a:solidFill>
                      <a:prstDash val="solid"/>
                      <a:round/>
                      <a:headEnd type="none" w="med" len="med"/>
                      <a:tailEnd type="none" w="med" len="med"/>
                    </a:lnR>
                    <a:lnT w="9525" cap="flat" cmpd="sng" algn="ctr">
                      <a:solidFill>
                        <a:srgbClr val="C4C7C5"/>
                      </a:solidFill>
                      <a:prstDash val="solid"/>
                      <a:round/>
                      <a:headEnd type="none" w="med" len="med"/>
                      <a:tailEnd type="none" w="med" len="med"/>
                    </a:lnT>
                    <a:lnB w="9525" cap="flat" cmpd="sng" algn="ctr">
                      <a:solidFill>
                        <a:srgbClr val="C4C7C5"/>
                      </a:solidFill>
                      <a:prstDash val="solid"/>
                      <a:round/>
                      <a:headEnd type="none" w="med" len="med"/>
                      <a:tailEnd type="none" w="med" len="med"/>
                    </a:lnB>
                    <a:solidFill>
                      <a:srgbClr val="D7D1D1"/>
                    </a:solidFill>
                  </a:tcPr>
                </a:tc>
                <a:tc>
                  <a:txBody>
                    <a:bodyPr/>
                    <a:lstStyle/>
                    <a:p>
                      <a:pPr rtl="0">
                        <a:buNone/>
                      </a:pPr>
                      <a:r>
                        <a:rPr lang="en-US" dirty="0">
                          <a:solidFill>
                            <a:srgbClr val="1F1F1F"/>
                          </a:solidFill>
                          <a:effectLst/>
                          <a:latin typeface="Google Sans Text"/>
                        </a:rPr>
                        <a:t>Market forces, production costs, and supply/demand.</a:t>
                      </a:r>
                    </a:p>
                  </a:txBody>
                  <a:tcPr marL="114300" marR="114300" marT="76200" marB="76200" anchor="ctr">
                    <a:lnL w="9525" cap="flat" cmpd="sng" algn="ctr">
                      <a:solidFill>
                        <a:srgbClr val="C4C7C5"/>
                      </a:solidFill>
                      <a:prstDash val="solid"/>
                      <a:round/>
                      <a:headEnd type="none" w="med" len="med"/>
                      <a:tailEnd type="none" w="med" len="med"/>
                    </a:lnL>
                    <a:lnR w="9525" cap="flat" cmpd="sng" algn="ctr">
                      <a:solidFill>
                        <a:srgbClr val="C4C7C5"/>
                      </a:solidFill>
                      <a:prstDash val="solid"/>
                      <a:round/>
                      <a:headEnd type="none" w="med" len="med"/>
                      <a:tailEnd type="none" w="med" len="med"/>
                    </a:lnR>
                    <a:lnT w="9525" cap="flat" cmpd="sng" algn="ctr">
                      <a:solidFill>
                        <a:srgbClr val="C4C7C5"/>
                      </a:solidFill>
                      <a:prstDash val="solid"/>
                      <a:round/>
                      <a:headEnd type="none" w="med" len="med"/>
                      <a:tailEnd type="none" w="med" len="med"/>
                    </a:lnT>
                    <a:lnB w="9525" cap="flat" cmpd="sng" algn="ctr">
                      <a:solidFill>
                        <a:srgbClr val="C4C7C5"/>
                      </a:solidFill>
                      <a:prstDash val="solid"/>
                      <a:round/>
                      <a:headEnd type="none" w="med" len="med"/>
                      <a:tailEnd type="none" w="med" len="med"/>
                    </a:lnB>
                    <a:solidFill>
                      <a:srgbClr val="D7D1D1"/>
                    </a:solidFill>
                  </a:tcPr>
                </a:tc>
                <a:extLst>
                  <a:ext uri="{0D108BD9-81ED-4DB2-BD59-A6C34878D82A}">
                    <a16:rowId xmlns:a16="http://schemas.microsoft.com/office/drawing/2014/main" val="1545993217"/>
                  </a:ext>
                </a:extLst>
              </a:tr>
              <a:tr h="0">
                <a:tc>
                  <a:txBody>
                    <a:bodyPr/>
                    <a:lstStyle/>
                    <a:p>
                      <a:pPr rtl="0">
                        <a:buNone/>
                      </a:pPr>
                      <a:r>
                        <a:rPr lang="en-US" b="1" dirty="0">
                          <a:solidFill>
                            <a:schemeClr val="bg1"/>
                          </a:solidFill>
                          <a:effectLst/>
                          <a:latin typeface="Google Sans Text"/>
                        </a:rPr>
                        <a:t>Value</a:t>
                      </a:r>
                      <a:endParaRPr lang="en-US" dirty="0">
                        <a:solidFill>
                          <a:schemeClr val="bg1"/>
                        </a:solidFill>
                        <a:effectLst/>
                        <a:latin typeface="Google Sans Text"/>
                      </a:endParaRPr>
                    </a:p>
                  </a:txBody>
                  <a:tcPr marL="114300" marR="114300" marT="76200" marB="76200" anchor="ctr">
                    <a:lnL w="9525" cap="flat" cmpd="sng" algn="ctr">
                      <a:solidFill>
                        <a:srgbClr val="C4C7C5"/>
                      </a:solidFill>
                      <a:prstDash val="solid"/>
                      <a:round/>
                      <a:headEnd type="none" w="med" len="med"/>
                      <a:tailEnd type="none" w="med" len="med"/>
                    </a:lnL>
                    <a:lnR w="9525" cap="flat" cmpd="sng" algn="ctr">
                      <a:solidFill>
                        <a:srgbClr val="C4C7C5"/>
                      </a:solidFill>
                      <a:prstDash val="solid"/>
                      <a:round/>
                      <a:headEnd type="none" w="med" len="med"/>
                      <a:tailEnd type="none" w="med" len="med"/>
                    </a:lnR>
                    <a:lnT w="9525" cap="flat" cmpd="sng" algn="ctr">
                      <a:solidFill>
                        <a:srgbClr val="C4C7C5"/>
                      </a:solidFill>
                      <a:prstDash val="solid"/>
                      <a:round/>
                      <a:headEnd type="none" w="med" len="med"/>
                      <a:tailEnd type="none" w="med" len="med"/>
                    </a:lnT>
                    <a:lnB w="9525" cap="flat" cmpd="sng" algn="ctr">
                      <a:solidFill>
                        <a:srgbClr val="C4C7C5"/>
                      </a:solidFill>
                      <a:prstDash val="solid"/>
                      <a:round/>
                      <a:headEnd type="none" w="med" len="med"/>
                      <a:tailEnd type="none" w="med" len="med"/>
                    </a:lnB>
                    <a:solidFill>
                      <a:srgbClr val="67121B"/>
                    </a:solidFill>
                  </a:tcPr>
                </a:tc>
                <a:tc>
                  <a:txBody>
                    <a:bodyPr/>
                    <a:lstStyle/>
                    <a:p>
                      <a:pPr rtl="0">
                        <a:buNone/>
                      </a:pPr>
                      <a:r>
                        <a:rPr lang="en-US" dirty="0">
                          <a:solidFill>
                            <a:srgbClr val="1F1F1F"/>
                          </a:solidFill>
                          <a:effectLst/>
                          <a:latin typeface="Google Sans Text"/>
                        </a:rPr>
                        <a:t>The perceived worth, usefulness, or long-term benefit of that item.</a:t>
                      </a:r>
                    </a:p>
                  </a:txBody>
                  <a:tcPr marL="114300" marR="114300" marT="76200" marB="76200" anchor="ctr">
                    <a:lnL w="9525" cap="flat" cmpd="sng" algn="ctr">
                      <a:solidFill>
                        <a:srgbClr val="C4C7C5"/>
                      </a:solidFill>
                      <a:prstDash val="solid"/>
                      <a:round/>
                      <a:headEnd type="none" w="med" len="med"/>
                      <a:tailEnd type="none" w="med" len="med"/>
                    </a:lnL>
                    <a:lnR w="9525" cap="flat" cmpd="sng" algn="ctr">
                      <a:solidFill>
                        <a:srgbClr val="C4C7C5"/>
                      </a:solidFill>
                      <a:prstDash val="solid"/>
                      <a:round/>
                      <a:headEnd type="none" w="med" len="med"/>
                      <a:tailEnd type="none" w="med" len="med"/>
                    </a:lnR>
                    <a:lnT w="9525" cap="flat" cmpd="sng" algn="ctr">
                      <a:solidFill>
                        <a:srgbClr val="C4C7C5"/>
                      </a:solidFill>
                      <a:prstDash val="solid"/>
                      <a:round/>
                      <a:headEnd type="none" w="med" len="med"/>
                      <a:tailEnd type="none" w="med" len="med"/>
                    </a:lnT>
                    <a:lnB w="9525" cap="flat" cmpd="sng" algn="ctr">
                      <a:solidFill>
                        <a:srgbClr val="C4C7C5"/>
                      </a:solidFill>
                      <a:prstDash val="solid"/>
                      <a:round/>
                      <a:headEnd type="none" w="med" len="med"/>
                      <a:tailEnd type="none" w="med" len="med"/>
                    </a:lnB>
                    <a:solidFill>
                      <a:srgbClr val="D7D1D1"/>
                    </a:solidFill>
                  </a:tcPr>
                </a:tc>
                <a:tc>
                  <a:txBody>
                    <a:bodyPr/>
                    <a:lstStyle/>
                    <a:p>
                      <a:pPr rtl="0">
                        <a:buNone/>
                      </a:pPr>
                      <a:r>
                        <a:rPr lang="en-US" b="1" dirty="0">
                          <a:solidFill>
                            <a:srgbClr val="1F1F1F"/>
                          </a:solidFill>
                          <a:effectLst/>
                          <a:latin typeface="Google Sans Text"/>
                        </a:rPr>
                        <a:t>Subjective &amp; Dynamic:</a:t>
                      </a:r>
                      <a:r>
                        <a:rPr lang="en-US" dirty="0">
                          <a:solidFill>
                            <a:srgbClr val="1F1F1F"/>
                          </a:solidFill>
                          <a:effectLst/>
                          <a:latin typeface="Google Sans Text"/>
                        </a:rPr>
                        <a:t> It changes depending on who is buying and when.</a:t>
                      </a:r>
                    </a:p>
                  </a:txBody>
                  <a:tcPr marL="114300" marR="114300" marT="76200" marB="76200" anchor="ctr">
                    <a:lnL w="9525" cap="flat" cmpd="sng" algn="ctr">
                      <a:solidFill>
                        <a:srgbClr val="C4C7C5"/>
                      </a:solidFill>
                      <a:prstDash val="solid"/>
                      <a:round/>
                      <a:headEnd type="none" w="med" len="med"/>
                      <a:tailEnd type="none" w="med" len="med"/>
                    </a:lnL>
                    <a:lnR w="9525" cap="flat" cmpd="sng" algn="ctr">
                      <a:solidFill>
                        <a:srgbClr val="C4C7C5"/>
                      </a:solidFill>
                      <a:prstDash val="solid"/>
                      <a:round/>
                      <a:headEnd type="none" w="med" len="med"/>
                      <a:tailEnd type="none" w="med" len="med"/>
                    </a:lnR>
                    <a:lnT w="9525" cap="flat" cmpd="sng" algn="ctr">
                      <a:solidFill>
                        <a:srgbClr val="C4C7C5"/>
                      </a:solidFill>
                      <a:prstDash val="solid"/>
                      <a:round/>
                      <a:headEnd type="none" w="med" len="med"/>
                      <a:tailEnd type="none" w="med" len="med"/>
                    </a:lnT>
                    <a:lnB w="9525" cap="flat" cmpd="sng" algn="ctr">
                      <a:solidFill>
                        <a:srgbClr val="C4C7C5"/>
                      </a:solidFill>
                      <a:prstDash val="solid"/>
                      <a:round/>
                      <a:headEnd type="none" w="med" len="med"/>
                      <a:tailEnd type="none" w="med" len="med"/>
                    </a:lnB>
                    <a:solidFill>
                      <a:srgbClr val="D7D1D1"/>
                    </a:solidFill>
                  </a:tcPr>
                </a:tc>
                <a:tc>
                  <a:txBody>
                    <a:bodyPr/>
                    <a:lstStyle/>
                    <a:p>
                      <a:pPr rtl="0">
                        <a:buNone/>
                      </a:pPr>
                      <a:r>
                        <a:rPr lang="en-US" dirty="0">
                          <a:solidFill>
                            <a:srgbClr val="1F1F1F"/>
                          </a:solidFill>
                          <a:effectLst/>
                          <a:latin typeface="Google Sans Text"/>
                        </a:rPr>
                        <a:t>Utility, emotional attachment, scarcity, and problem-solving ability.</a:t>
                      </a:r>
                    </a:p>
                  </a:txBody>
                  <a:tcPr marL="114300" marR="114300" marT="76200" marB="76200" anchor="ctr">
                    <a:lnL w="9525" cap="flat" cmpd="sng" algn="ctr">
                      <a:solidFill>
                        <a:srgbClr val="C4C7C5"/>
                      </a:solidFill>
                      <a:prstDash val="solid"/>
                      <a:round/>
                      <a:headEnd type="none" w="med" len="med"/>
                      <a:tailEnd type="none" w="med" len="med"/>
                    </a:lnL>
                    <a:lnR w="9525" cap="flat" cmpd="sng" algn="ctr">
                      <a:solidFill>
                        <a:srgbClr val="C4C7C5"/>
                      </a:solidFill>
                      <a:prstDash val="solid"/>
                      <a:round/>
                      <a:headEnd type="none" w="med" len="med"/>
                      <a:tailEnd type="none" w="med" len="med"/>
                    </a:lnR>
                    <a:lnT w="9525" cap="flat" cmpd="sng" algn="ctr">
                      <a:solidFill>
                        <a:srgbClr val="C4C7C5"/>
                      </a:solidFill>
                      <a:prstDash val="solid"/>
                      <a:round/>
                      <a:headEnd type="none" w="med" len="med"/>
                      <a:tailEnd type="none" w="med" len="med"/>
                    </a:lnT>
                    <a:lnB w="9525" cap="flat" cmpd="sng" algn="ctr">
                      <a:solidFill>
                        <a:srgbClr val="C4C7C5"/>
                      </a:solidFill>
                      <a:prstDash val="solid"/>
                      <a:round/>
                      <a:headEnd type="none" w="med" len="med"/>
                      <a:tailEnd type="none" w="med" len="med"/>
                    </a:lnB>
                    <a:solidFill>
                      <a:srgbClr val="D7D1D1"/>
                    </a:solidFill>
                  </a:tcPr>
                </a:tc>
                <a:extLst>
                  <a:ext uri="{0D108BD9-81ED-4DB2-BD59-A6C34878D82A}">
                    <a16:rowId xmlns:a16="http://schemas.microsoft.com/office/drawing/2014/main" val="468499968"/>
                  </a:ext>
                </a:extLst>
              </a:tr>
            </a:tbl>
          </a:graphicData>
        </a:graphic>
      </p:graphicFrame>
      <p:sp>
        <p:nvSpPr>
          <p:cNvPr id="6" name="Title 1">
            <a:extLst>
              <a:ext uri="{FF2B5EF4-FFF2-40B4-BE49-F238E27FC236}">
                <a16:creationId xmlns:a16="http://schemas.microsoft.com/office/drawing/2014/main" id="{210EBFB4-1F5C-1D04-8640-C7A239187720}"/>
              </a:ext>
            </a:extLst>
          </p:cNvPr>
          <p:cNvSpPr>
            <a:spLocks noGrp="1"/>
          </p:cNvSpPr>
          <p:nvPr>
            <p:ph type="title"/>
          </p:nvPr>
        </p:nvSpPr>
        <p:spPr>
          <a:xfrm>
            <a:off x="415925" y="179388"/>
            <a:ext cx="11360150" cy="763587"/>
          </a:xfrm>
        </p:spPr>
        <p:txBody>
          <a:bodyPr/>
          <a:lstStyle/>
          <a:p>
            <a:r>
              <a:rPr lang="en-US" b="1" dirty="0"/>
              <a:t>What is Value, What is price?</a:t>
            </a:r>
          </a:p>
        </p:txBody>
      </p:sp>
      <p:grpSp>
        <p:nvGrpSpPr>
          <p:cNvPr id="7" name="Group 6">
            <a:extLst>
              <a:ext uri="{FF2B5EF4-FFF2-40B4-BE49-F238E27FC236}">
                <a16:creationId xmlns:a16="http://schemas.microsoft.com/office/drawing/2014/main" id="{82FCAC6C-2AF1-F7CF-BBC6-168D78325765}"/>
              </a:ext>
            </a:extLst>
          </p:cNvPr>
          <p:cNvGrpSpPr/>
          <p:nvPr/>
        </p:nvGrpSpPr>
        <p:grpSpPr>
          <a:xfrm>
            <a:off x="4141212" y="4601280"/>
            <a:ext cx="3416282" cy="711360"/>
            <a:chOff x="1641483" y="830352"/>
            <a:chExt cx="3416282" cy="711360"/>
          </a:xfrm>
          <a:solidFill>
            <a:srgbClr val="D7D1D1"/>
          </a:solidFill>
        </p:grpSpPr>
        <p:sp>
          <p:nvSpPr>
            <p:cNvPr id="8" name="Rectangle: Rounded Corners 7">
              <a:extLst>
                <a:ext uri="{FF2B5EF4-FFF2-40B4-BE49-F238E27FC236}">
                  <a16:creationId xmlns:a16="http://schemas.microsoft.com/office/drawing/2014/main" id="{0FC03227-D124-375D-ABC1-21405B77F309}"/>
                </a:ext>
              </a:extLst>
            </p:cNvPr>
            <p:cNvSpPr/>
            <p:nvPr/>
          </p:nvSpPr>
          <p:spPr>
            <a:xfrm>
              <a:off x="1641483" y="830352"/>
              <a:ext cx="3416282" cy="71136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9" name="Rectangle: Rounded Corners 4">
              <a:extLst>
                <a:ext uri="{FF2B5EF4-FFF2-40B4-BE49-F238E27FC236}">
                  <a16:creationId xmlns:a16="http://schemas.microsoft.com/office/drawing/2014/main" id="{4A715548-3B24-BC38-4FE1-1D607A195E27}"/>
                </a:ext>
              </a:extLst>
            </p:cNvPr>
            <p:cNvSpPr txBox="1"/>
            <p:nvPr/>
          </p:nvSpPr>
          <p:spPr>
            <a:xfrm>
              <a:off x="1676209" y="865078"/>
              <a:ext cx="3346830" cy="6419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200" kern="1200" dirty="0">
                  <a:solidFill>
                    <a:schemeClr val="tx1"/>
                  </a:solidFill>
                </a:rPr>
                <a:t>Value is Elusive, Price is the only constant!</a:t>
              </a:r>
              <a:endParaRPr lang="en-US" sz="1200" kern="1200" dirty="0">
                <a:solidFill>
                  <a:schemeClr val="tx1"/>
                </a:solidFill>
                <a:latin typeface="Open Sans (Body)"/>
              </a:endParaRPr>
            </a:p>
          </p:txBody>
        </p:sp>
      </p:grpSp>
    </p:spTree>
    <p:extLst>
      <p:ext uri="{BB962C8B-B14F-4D97-AF65-F5344CB8AC3E}">
        <p14:creationId xmlns:p14="http://schemas.microsoft.com/office/powerpoint/2010/main" val="1213223246"/>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4E6D4-A951-150D-2346-D40A6BE41852}"/>
              </a:ext>
            </a:extLst>
          </p:cNvPr>
          <p:cNvSpPr>
            <a:spLocks noGrp="1"/>
          </p:cNvSpPr>
          <p:nvPr>
            <p:ph type="title"/>
          </p:nvPr>
        </p:nvSpPr>
        <p:spPr/>
        <p:txBody>
          <a:bodyPr/>
          <a:lstStyle/>
          <a:p>
            <a:r>
              <a:rPr lang="en-US" dirty="0"/>
              <a:t>Value vs Price</a:t>
            </a:r>
          </a:p>
        </p:txBody>
      </p:sp>
      <p:grpSp>
        <p:nvGrpSpPr>
          <p:cNvPr id="14" name="Group 13">
            <a:extLst>
              <a:ext uri="{FF2B5EF4-FFF2-40B4-BE49-F238E27FC236}">
                <a16:creationId xmlns:a16="http://schemas.microsoft.com/office/drawing/2014/main" id="{9BDA0A72-0C00-4E85-F0EA-0EEE87100230}"/>
              </a:ext>
            </a:extLst>
          </p:cNvPr>
          <p:cNvGrpSpPr/>
          <p:nvPr/>
        </p:nvGrpSpPr>
        <p:grpSpPr>
          <a:xfrm>
            <a:off x="2039078" y="1124954"/>
            <a:ext cx="2641208" cy="3957962"/>
            <a:chOff x="5197366" y="2048051"/>
            <a:chExt cx="2080992" cy="3287527"/>
          </a:xfrm>
        </p:grpSpPr>
        <p:sp>
          <p:nvSpPr>
            <p:cNvPr id="5" name="Rectangle 4">
              <a:extLst>
                <a:ext uri="{FF2B5EF4-FFF2-40B4-BE49-F238E27FC236}">
                  <a16:creationId xmlns:a16="http://schemas.microsoft.com/office/drawing/2014/main" id="{D53520A5-483C-F5AA-1B51-3A023B8BD849}"/>
                </a:ext>
              </a:extLst>
            </p:cNvPr>
            <p:cNvSpPr>
              <a:spLocks/>
            </p:cNvSpPr>
            <p:nvPr/>
          </p:nvSpPr>
          <p:spPr>
            <a:xfrm>
              <a:off x="5866653" y="2463687"/>
              <a:ext cx="958516" cy="270108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cxnSp>
          <p:nvCxnSpPr>
            <p:cNvPr id="7" name="Straight Connector 6">
              <a:extLst>
                <a:ext uri="{FF2B5EF4-FFF2-40B4-BE49-F238E27FC236}">
                  <a16:creationId xmlns:a16="http://schemas.microsoft.com/office/drawing/2014/main" id="{58CF0754-8420-0A49-CDD1-54DAF4A7392B}"/>
                </a:ext>
              </a:extLst>
            </p:cNvPr>
            <p:cNvCxnSpPr>
              <a:cxnSpLocks/>
            </p:cNvCxnSpPr>
            <p:nvPr/>
          </p:nvCxnSpPr>
          <p:spPr>
            <a:xfrm>
              <a:off x="5413463" y="3814230"/>
              <a:ext cx="1864895" cy="1"/>
            </a:xfrm>
            <a:prstGeom prst="line">
              <a:avLst/>
            </a:prstGeom>
            <a:ln w="19050" cap="flat" cmpd="sng" algn="ctr">
              <a:solidFill>
                <a:schemeClr val="tx2">
                  <a:lumMod val="60000"/>
                  <a:lumOff val="4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 name="TextBox 5">
              <a:extLst>
                <a:ext uri="{FF2B5EF4-FFF2-40B4-BE49-F238E27FC236}">
                  <a16:creationId xmlns:a16="http://schemas.microsoft.com/office/drawing/2014/main" id="{AE6B5771-9754-19C4-494A-3C2B839D48BF}"/>
                </a:ext>
              </a:extLst>
            </p:cNvPr>
            <p:cNvSpPr txBox="1">
              <a:spLocks/>
            </p:cNvSpPr>
            <p:nvPr/>
          </p:nvSpPr>
          <p:spPr>
            <a:xfrm>
              <a:off x="5670137" y="3559353"/>
              <a:ext cx="1351547" cy="204514"/>
            </a:xfrm>
            <a:prstGeom prst="rect">
              <a:avLst/>
            </a:prstGeom>
            <a:noFill/>
          </p:spPr>
          <p:txBody>
            <a:bodyPr wrap="square" rtlCol="0">
              <a:spAutoFit/>
            </a:bodyPr>
            <a:lstStyle/>
            <a:p>
              <a:pPr algn="ctr"/>
              <a:r>
                <a:rPr lang="en-US" sz="1000" b="1" dirty="0">
                  <a:solidFill>
                    <a:schemeClr val="bg2">
                      <a:lumMod val="90000"/>
                    </a:schemeClr>
                  </a:solidFill>
                </a:rPr>
                <a:t>Perceived Value</a:t>
              </a:r>
            </a:p>
          </p:txBody>
        </p:sp>
        <p:cxnSp>
          <p:nvCxnSpPr>
            <p:cNvPr id="9" name="Straight Arrow Connector 8">
              <a:extLst>
                <a:ext uri="{FF2B5EF4-FFF2-40B4-BE49-F238E27FC236}">
                  <a16:creationId xmlns:a16="http://schemas.microsoft.com/office/drawing/2014/main" id="{738224E5-DAE3-AAFA-DA3D-D124AB10439A}"/>
                </a:ext>
              </a:extLst>
            </p:cNvPr>
            <p:cNvCxnSpPr>
              <a:cxnSpLocks/>
            </p:cNvCxnSpPr>
            <p:nvPr/>
          </p:nvCxnSpPr>
          <p:spPr>
            <a:xfrm flipV="1">
              <a:off x="5516479" y="3976436"/>
              <a:ext cx="0" cy="1031929"/>
            </a:xfrm>
            <a:prstGeom prst="straightConnector1">
              <a:avLst/>
            </a:prstGeom>
            <a:ln>
              <a:solidFill>
                <a:srgbClr val="00B050"/>
              </a:solidFill>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a:extLst>
                <a:ext uri="{FF2B5EF4-FFF2-40B4-BE49-F238E27FC236}">
                  <a16:creationId xmlns:a16="http://schemas.microsoft.com/office/drawing/2014/main" id="{F08819B5-2470-CA25-2C60-69486B898030}"/>
                </a:ext>
              </a:extLst>
            </p:cNvPr>
            <p:cNvCxnSpPr>
              <a:cxnSpLocks/>
            </p:cNvCxnSpPr>
            <p:nvPr/>
          </p:nvCxnSpPr>
          <p:spPr>
            <a:xfrm>
              <a:off x="5516479" y="2526632"/>
              <a:ext cx="0" cy="10413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38BA9CE-5977-7F02-B898-90D2793DBC86}"/>
                </a:ext>
              </a:extLst>
            </p:cNvPr>
            <p:cNvSpPr txBox="1">
              <a:spLocks/>
            </p:cNvSpPr>
            <p:nvPr/>
          </p:nvSpPr>
          <p:spPr>
            <a:xfrm>
              <a:off x="5220564" y="2048051"/>
              <a:ext cx="556563" cy="369332"/>
            </a:xfrm>
            <a:prstGeom prst="rect">
              <a:avLst/>
            </a:prstGeom>
            <a:noFill/>
          </p:spPr>
          <p:txBody>
            <a:bodyPr wrap="none" rtlCol="0">
              <a:spAutoFit/>
            </a:bodyPr>
            <a:lstStyle/>
            <a:p>
              <a:r>
                <a:rPr lang="en-US" dirty="0">
                  <a:solidFill>
                    <a:schemeClr val="accent2"/>
                  </a:solidFill>
                </a:rPr>
                <a:t>Sell</a:t>
              </a:r>
            </a:p>
          </p:txBody>
        </p:sp>
        <p:sp>
          <p:nvSpPr>
            <p:cNvPr id="13" name="TextBox 12">
              <a:extLst>
                <a:ext uri="{FF2B5EF4-FFF2-40B4-BE49-F238E27FC236}">
                  <a16:creationId xmlns:a16="http://schemas.microsoft.com/office/drawing/2014/main" id="{3E8C45DC-968E-2244-B698-E413E9DB3AD4}"/>
                </a:ext>
              </a:extLst>
            </p:cNvPr>
            <p:cNvSpPr txBox="1">
              <a:spLocks/>
            </p:cNvSpPr>
            <p:nvPr/>
          </p:nvSpPr>
          <p:spPr>
            <a:xfrm>
              <a:off x="5197366" y="4966246"/>
              <a:ext cx="591829" cy="369332"/>
            </a:xfrm>
            <a:prstGeom prst="rect">
              <a:avLst/>
            </a:prstGeom>
            <a:noFill/>
          </p:spPr>
          <p:txBody>
            <a:bodyPr wrap="none" rtlCol="0">
              <a:spAutoFit/>
            </a:bodyPr>
            <a:lstStyle/>
            <a:p>
              <a:r>
                <a:rPr lang="en-US" dirty="0">
                  <a:solidFill>
                    <a:srgbClr val="00B050"/>
                  </a:solidFill>
                </a:rPr>
                <a:t>Buy</a:t>
              </a:r>
            </a:p>
          </p:txBody>
        </p:sp>
      </p:grpSp>
      <p:graphicFrame>
        <p:nvGraphicFramePr>
          <p:cNvPr id="15" name="Diagram 14">
            <a:extLst>
              <a:ext uri="{FF2B5EF4-FFF2-40B4-BE49-F238E27FC236}">
                <a16:creationId xmlns:a16="http://schemas.microsoft.com/office/drawing/2014/main" id="{7758D2FE-A82A-BB3F-C281-899AE216A55E}"/>
              </a:ext>
            </a:extLst>
          </p:cNvPr>
          <p:cNvGraphicFramePr/>
          <p:nvPr>
            <p:extLst>
              <p:ext uri="{D42A27DB-BD31-4B8C-83A1-F6EECF244321}">
                <p14:modId xmlns:p14="http://schemas.microsoft.com/office/powerpoint/2010/main" val="3725927827"/>
              </p:ext>
            </p:extLst>
          </p:nvPr>
        </p:nvGraphicFramePr>
        <p:xfrm>
          <a:off x="5034881" y="1347279"/>
          <a:ext cx="6699250" cy="40136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9967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F9980-4F0A-4669-820B-D09557B0CB41}"/>
              </a:ext>
            </a:extLst>
          </p:cNvPr>
          <p:cNvSpPr>
            <a:spLocks noGrp="1"/>
          </p:cNvSpPr>
          <p:nvPr>
            <p:ph type="title"/>
          </p:nvPr>
        </p:nvSpPr>
        <p:spPr>
          <a:xfrm>
            <a:off x="415600" y="282047"/>
            <a:ext cx="11360800" cy="763600"/>
          </a:xfrm>
        </p:spPr>
        <p:txBody>
          <a:bodyPr>
            <a:normAutofit fontScale="90000"/>
          </a:bodyPr>
          <a:lstStyle/>
          <a:p>
            <a:r>
              <a:rPr lang="en-US" sz="4000" b="1" dirty="0"/>
              <a:t>Why are Greed and Fear</a:t>
            </a:r>
            <a:br>
              <a:rPr lang="en-US" sz="4000" b="1" dirty="0"/>
            </a:br>
            <a:r>
              <a:rPr lang="en-US" sz="4000" b="1" dirty="0"/>
              <a:t> repeatable patterns</a:t>
            </a:r>
          </a:p>
        </p:txBody>
      </p:sp>
      <p:pic>
        <p:nvPicPr>
          <p:cNvPr id="1030" name="Picture 6" descr="BearBull Traders Logo">
            <a:extLst>
              <a:ext uri="{FF2B5EF4-FFF2-40B4-BE49-F238E27FC236}">
                <a16:creationId xmlns:a16="http://schemas.microsoft.com/office/drawing/2014/main" id="{99309B01-74EA-4113-9ECC-E85CD528F49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22786" y="78211"/>
            <a:ext cx="1466239" cy="75392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a:extLst>
              <a:ext uri="{FF2B5EF4-FFF2-40B4-BE49-F238E27FC236}">
                <a16:creationId xmlns:a16="http://schemas.microsoft.com/office/drawing/2014/main" id="{7B606EF1-656C-F554-7D1F-BC1A943BCAA2}"/>
              </a:ext>
            </a:extLst>
          </p:cNvPr>
          <p:cNvPicPr>
            <a:picLocks noChangeAspect="1"/>
          </p:cNvPicPr>
          <p:nvPr/>
        </p:nvPicPr>
        <p:blipFill>
          <a:blip r:embed="rId3"/>
          <a:stretch>
            <a:fillRect/>
          </a:stretch>
        </p:blipFill>
        <p:spPr>
          <a:xfrm>
            <a:off x="1469858" y="1045647"/>
            <a:ext cx="9252284" cy="5050807"/>
          </a:xfrm>
          <a:prstGeom prst="rect">
            <a:avLst/>
          </a:prstGeom>
        </p:spPr>
      </p:pic>
    </p:spTree>
    <p:extLst>
      <p:ext uri="{BB962C8B-B14F-4D97-AF65-F5344CB8AC3E}">
        <p14:creationId xmlns:p14="http://schemas.microsoft.com/office/powerpoint/2010/main" val="3198190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62784-7CEB-0F8F-6F69-EE0C748908FB}"/>
              </a:ext>
            </a:extLst>
          </p:cNvPr>
          <p:cNvSpPr>
            <a:spLocks noGrp="1"/>
          </p:cNvSpPr>
          <p:nvPr>
            <p:ph type="title"/>
          </p:nvPr>
        </p:nvSpPr>
        <p:spPr/>
        <p:txBody>
          <a:bodyPr/>
          <a:lstStyle/>
          <a:p>
            <a:r>
              <a:rPr lang="en-US" dirty="0"/>
              <a:t>The Anatomy of Greed &amp; Fear</a:t>
            </a:r>
          </a:p>
        </p:txBody>
      </p:sp>
      <p:graphicFrame>
        <p:nvGraphicFramePr>
          <p:cNvPr id="17" name="Diagram 16">
            <a:extLst>
              <a:ext uri="{FF2B5EF4-FFF2-40B4-BE49-F238E27FC236}">
                <a16:creationId xmlns:a16="http://schemas.microsoft.com/office/drawing/2014/main" id="{0AA4D487-6A0E-B9EA-01C0-A01DE276E9D1}"/>
              </a:ext>
            </a:extLst>
          </p:cNvPr>
          <p:cNvGraphicFramePr/>
          <p:nvPr>
            <p:extLst>
              <p:ext uri="{D42A27DB-BD31-4B8C-83A1-F6EECF244321}">
                <p14:modId xmlns:p14="http://schemas.microsoft.com/office/powerpoint/2010/main" val="3257592925"/>
              </p:ext>
            </p:extLst>
          </p:nvPr>
        </p:nvGraphicFramePr>
        <p:xfrm>
          <a:off x="415599" y="1542649"/>
          <a:ext cx="10881011" cy="455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5590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DEB28-729B-9515-29FF-D3BD0DA53A6B}"/>
              </a:ext>
            </a:extLst>
          </p:cNvPr>
          <p:cNvSpPr>
            <a:spLocks noGrp="1"/>
          </p:cNvSpPr>
          <p:nvPr>
            <p:ph type="title"/>
          </p:nvPr>
        </p:nvSpPr>
        <p:spPr/>
        <p:txBody>
          <a:bodyPr/>
          <a:lstStyle/>
          <a:p>
            <a:r>
              <a:rPr lang="en-US" dirty="0"/>
              <a:t>Structural Exhaustion</a:t>
            </a:r>
          </a:p>
        </p:txBody>
      </p:sp>
      <p:graphicFrame>
        <p:nvGraphicFramePr>
          <p:cNvPr id="7" name="Diagram 6">
            <a:extLst>
              <a:ext uri="{FF2B5EF4-FFF2-40B4-BE49-F238E27FC236}">
                <a16:creationId xmlns:a16="http://schemas.microsoft.com/office/drawing/2014/main" id="{FA5D5618-A278-5229-92DB-766A503567D4}"/>
              </a:ext>
            </a:extLst>
          </p:cNvPr>
          <p:cNvGraphicFramePr/>
          <p:nvPr>
            <p:extLst>
              <p:ext uri="{D42A27DB-BD31-4B8C-83A1-F6EECF244321}">
                <p14:modId xmlns:p14="http://schemas.microsoft.com/office/powerpoint/2010/main" val="3136155840"/>
              </p:ext>
            </p:extLst>
          </p:nvPr>
        </p:nvGraphicFramePr>
        <p:xfrm>
          <a:off x="2350669" y="1536633"/>
          <a:ext cx="8483768" cy="48013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FC90D1F1-33A0-45C0-DA98-EDED5D205214}"/>
              </a:ext>
            </a:extLst>
          </p:cNvPr>
          <p:cNvSpPr txBox="1"/>
          <p:nvPr/>
        </p:nvSpPr>
        <p:spPr>
          <a:xfrm>
            <a:off x="5811253" y="2400301"/>
            <a:ext cx="3910263" cy="1169551"/>
          </a:xfrm>
          <a:prstGeom prst="rect">
            <a:avLst/>
          </a:prstGeom>
          <a:noFill/>
        </p:spPr>
        <p:txBody>
          <a:bodyPr wrap="square" rtlCol="0">
            <a:spAutoFit/>
          </a:bodyPr>
          <a:lstStyle/>
          <a:p>
            <a:r>
              <a:rPr lang="en-US" sz="1000" b="1" dirty="0"/>
              <a:t>The Top</a:t>
            </a:r>
            <a:r>
              <a:rPr lang="en-US" sz="1000" dirty="0"/>
              <a:t> For a market to keep rising, it requires a continuous influx of aggressive buyers willing to pay higher and higher prices. Eventually, the market runs out of "greater fools." The order book thins out at the highs. A single large sell order can then tip the scale, sending a shockwave through the over-leveraged buyers</a:t>
            </a:r>
          </a:p>
          <a:p>
            <a:endParaRPr lang="en-US" sz="1000" dirty="0"/>
          </a:p>
        </p:txBody>
      </p:sp>
      <p:sp>
        <p:nvSpPr>
          <p:cNvPr id="5" name="TextBox 4">
            <a:extLst>
              <a:ext uri="{FF2B5EF4-FFF2-40B4-BE49-F238E27FC236}">
                <a16:creationId xmlns:a16="http://schemas.microsoft.com/office/drawing/2014/main" id="{CDD36B15-BAC6-82F7-132D-3E1142AFFC8B}"/>
              </a:ext>
            </a:extLst>
          </p:cNvPr>
          <p:cNvSpPr txBox="1"/>
          <p:nvPr/>
        </p:nvSpPr>
        <p:spPr>
          <a:xfrm>
            <a:off x="6166184" y="4505826"/>
            <a:ext cx="3555332" cy="1169551"/>
          </a:xfrm>
          <a:prstGeom prst="rect">
            <a:avLst/>
          </a:prstGeom>
          <a:noFill/>
        </p:spPr>
        <p:txBody>
          <a:bodyPr wrap="square" rtlCol="0">
            <a:spAutoFit/>
          </a:bodyPr>
          <a:lstStyle/>
          <a:p>
            <a:r>
              <a:rPr lang="en-US" sz="1000" b="1" dirty="0"/>
              <a:t>The Bottom:</a:t>
            </a:r>
            <a:r>
              <a:rPr lang="en-US" sz="1000" dirty="0"/>
              <a:t> Panic eventually forces everyone who is weak-handed, over-leveraged, or terrified to sell. Once the final panic-seller has dumped their position, selling pressure drops to absolute zero. Even if there are no aggressive buyers, the market stops falling simply because there is no one left to sell.</a:t>
            </a:r>
          </a:p>
          <a:p>
            <a:endParaRPr lang="en-US" sz="1000" dirty="0"/>
          </a:p>
        </p:txBody>
      </p:sp>
    </p:spTree>
    <p:extLst>
      <p:ext uri="{BB962C8B-B14F-4D97-AF65-F5344CB8AC3E}">
        <p14:creationId xmlns:p14="http://schemas.microsoft.com/office/powerpoint/2010/main" val="1408618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703D1-8932-F7CB-B59C-952D9DCB6B0E}"/>
              </a:ext>
            </a:extLst>
          </p:cNvPr>
          <p:cNvSpPr>
            <a:spLocks noGrp="1"/>
          </p:cNvSpPr>
          <p:nvPr>
            <p:ph type="title"/>
          </p:nvPr>
        </p:nvSpPr>
        <p:spPr/>
        <p:txBody>
          <a:bodyPr/>
          <a:lstStyle/>
          <a:p>
            <a:r>
              <a:rPr lang="en-US" dirty="0"/>
              <a:t>Emotional Asymmetry</a:t>
            </a:r>
          </a:p>
        </p:txBody>
      </p:sp>
      <p:graphicFrame>
        <p:nvGraphicFramePr>
          <p:cNvPr id="6" name="Diagram 5">
            <a:extLst>
              <a:ext uri="{FF2B5EF4-FFF2-40B4-BE49-F238E27FC236}">
                <a16:creationId xmlns:a16="http://schemas.microsoft.com/office/drawing/2014/main" id="{A0232AC8-0A39-B921-04E0-370C6CEFF911}"/>
              </a:ext>
            </a:extLst>
          </p:cNvPr>
          <p:cNvGraphicFramePr/>
          <p:nvPr>
            <p:extLst>
              <p:ext uri="{D42A27DB-BD31-4B8C-83A1-F6EECF244321}">
                <p14:modId xmlns:p14="http://schemas.microsoft.com/office/powerpoint/2010/main" val="320743056"/>
              </p:ext>
            </p:extLst>
          </p:nvPr>
        </p:nvGraphicFramePr>
        <p:xfrm>
          <a:off x="2075446" y="1536633"/>
          <a:ext cx="8216528" cy="4555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9199632"/>
      </p:ext>
    </p:extLst>
  </p:cSld>
  <p:clrMapOvr>
    <a:masterClrMapping/>
  </p:clrMapOvr>
</p:sld>
</file>

<file path=ppt/theme/theme1.xml><?xml version="1.0" encoding="utf-8"?>
<a:theme xmlns:a="http://schemas.openxmlformats.org/drawingml/2006/main" name="Office Theme">
  <a:themeElements>
    <a:clrScheme name="BBT">
      <a:dk1>
        <a:sysClr val="windowText" lastClr="000000"/>
      </a:dk1>
      <a:lt1>
        <a:sysClr val="window" lastClr="FFFFFF"/>
      </a:lt1>
      <a:dk2>
        <a:srgbClr val="7F7F7F"/>
      </a:dk2>
      <a:lt2>
        <a:srgbClr val="E7E6E6"/>
      </a:lt2>
      <a:accent1>
        <a:srgbClr val="67121B"/>
      </a:accent1>
      <a:accent2>
        <a:srgbClr val="B40000"/>
      </a:accent2>
      <a:accent3>
        <a:srgbClr val="A5A5A5"/>
      </a:accent3>
      <a:accent4>
        <a:srgbClr val="7F7F7F"/>
      </a:accent4>
      <a:accent5>
        <a:srgbClr val="F2F2F2"/>
      </a:accent5>
      <a:accent6>
        <a:srgbClr val="7F7F7F"/>
      </a:accent6>
      <a:hlink>
        <a:srgbClr val="67121B"/>
      </a:hlink>
      <a:folHlink>
        <a:srgbClr val="B40000"/>
      </a:folHlink>
    </a:clrScheme>
    <a:fontScheme name="BBT">
      <a:majorFont>
        <a:latin typeface="Raleway"/>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CT_PPT_template" id="{C5C1F383-9282-4D57-AF90-3E4ABA99DC1D}" vid="{2801631A-856A-4CB2-A921-0305AE4213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BT">
    <a:dk1>
      <a:sysClr val="windowText" lastClr="000000"/>
    </a:dk1>
    <a:lt1>
      <a:sysClr val="window" lastClr="FFFFFF"/>
    </a:lt1>
    <a:dk2>
      <a:srgbClr val="7F7F7F"/>
    </a:dk2>
    <a:lt2>
      <a:srgbClr val="E7E6E6"/>
    </a:lt2>
    <a:accent1>
      <a:srgbClr val="67121B"/>
    </a:accent1>
    <a:accent2>
      <a:srgbClr val="B40000"/>
    </a:accent2>
    <a:accent3>
      <a:srgbClr val="A5A5A5"/>
    </a:accent3>
    <a:accent4>
      <a:srgbClr val="7F7F7F"/>
    </a:accent4>
    <a:accent5>
      <a:srgbClr val="F2F2F2"/>
    </a:accent5>
    <a:accent6>
      <a:srgbClr val="7F7F7F"/>
    </a:accent6>
    <a:hlink>
      <a:srgbClr val="67121B"/>
    </a:hlink>
    <a:folHlink>
      <a:srgbClr val="B40000"/>
    </a:folHlink>
  </a:clrScheme>
</a:themeOverride>
</file>

<file path=docProps/app.xml><?xml version="1.0" encoding="utf-8"?>
<Properties xmlns="http://schemas.openxmlformats.org/officeDocument/2006/extended-properties" xmlns:vt="http://schemas.openxmlformats.org/officeDocument/2006/docPropsVTypes">
  <Template/>
  <TotalTime>8245</TotalTime>
  <Words>951</Words>
  <Application>Microsoft Office PowerPoint</Application>
  <PresentationFormat>Widescreen</PresentationFormat>
  <Paragraphs>74</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Google Sans Text</vt:lpstr>
      <vt:lpstr>Open Sans</vt:lpstr>
      <vt:lpstr>Open Sans (Body)</vt:lpstr>
      <vt:lpstr>Raleway</vt:lpstr>
      <vt:lpstr>Office Theme</vt:lpstr>
      <vt:lpstr>Camarilla Pivot System Part 1 First Principles of Market Mechanics  </vt:lpstr>
      <vt:lpstr>PowerPoint Presentation</vt:lpstr>
      <vt:lpstr>Framework for Camarilla Pivots</vt:lpstr>
      <vt:lpstr>What is Value, What is price?</vt:lpstr>
      <vt:lpstr>Value vs Price</vt:lpstr>
      <vt:lpstr>Why are Greed and Fear  repeatable patterns</vt:lpstr>
      <vt:lpstr>The Anatomy of Greed &amp; Fear</vt:lpstr>
      <vt:lpstr>Structural Exhaustion</vt:lpstr>
      <vt:lpstr>Emotional Asymmetry</vt:lpstr>
      <vt:lpstr>What is the Financial Market</vt:lpstr>
      <vt:lpstr>Price Acceptance vs. Price Rejection</vt:lpstr>
      <vt:lpstr>Overview –Acceptance vs Rejection</vt:lpstr>
      <vt:lpstr>Introduction to the Camarilla System</vt:lpstr>
      <vt:lpstr>Camarilla Formula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Baehr</dc:creator>
  <cp:lastModifiedBy>Gaurav Lunia</cp:lastModifiedBy>
  <cp:revision>136</cp:revision>
  <cp:lastPrinted>2026-07-04T21:03:55Z</cp:lastPrinted>
  <dcterms:created xsi:type="dcterms:W3CDTF">2020-09-08T11:43:49Z</dcterms:created>
  <dcterms:modified xsi:type="dcterms:W3CDTF">2026-07-14T02:42:15Z</dcterms:modified>
</cp:coreProperties>
</file>